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6" r:id="rId2"/>
  </p:sldMasterIdLst>
  <p:notesMasterIdLst>
    <p:notesMasterId r:id="rId12"/>
  </p:notesMasterIdLst>
  <p:handoutMasterIdLst>
    <p:handoutMasterId r:id="rId13"/>
  </p:handoutMasterIdLst>
  <p:sldIdLst>
    <p:sldId id="940" r:id="rId3"/>
    <p:sldId id="941" r:id="rId4"/>
    <p:sldId id="943" r:id="rId5"/>
    <p:sldId id="942" r:id="rId6"/>
    <p:sldId id="935" r:id="rId7"/>
    <p:sldId id="934" r:id="rId8"/>
    <p:sldId id="932" r:id="rId9"/>
    <p:sldId id="933" r:id="rId10"/>
    <p:sldId id="921" r:id="rId11"/>
  </p:sldIdLst>
  <p:sldSz cx="9906000" cy="6858000" type="A4"/>
  <p:notesSz cx="6797675" cy="9874250"/>
  <p:defaultTextStyle>
    <a:defPPr>
      <a:defRPr lang="de-DE"/>
    </a:defPPr>
    <a:lvl1pPr algn="ctr" rtl="0" eaLnBrk="0" fontAlgn="base" hangingPunct="0">
      <a:spcBef>
        <a:spcPct val="50000"/>
      </a:spcBef>
      <a:spcAft>
        <a:spcPct val="0"/>
      </a:spcAft>
      <a:defRPr sz="1600" kern="1200">
        <a:solidFill>
          <a:srgbClr val="000066"/>
        </a:solidFill>
        <a:latin typeface="Arial" charset="0"/>
        <a:ea typeface="+mn-ea"/>
        <a:cs typeface="+mn-cs"/>
      </a:defRPr>
    </a:lvl1pPr>
    <a:lvl2pPr marL="457200" algn="ctr" rtl="0" eaLnBrk="0" fontAlgn="base" hangingPunct="0">
      <a:spcBef>
        <a:spcPct val="50000"/>
      </a:spcBef>
      <a:spcAft>
        <a:spcPct val="0"/>
      </a:spcAft>
      <a:defRPr sz="1600" kern="1200">
        <a:solidFill>
          <a:srgbClr val="000066"/>
        </a:solidFill>
        <a:latin typeface="Arial" charset="0"/>
        <a:ea typeface="+mn-ea"/>
        <a:cs typeface="+mn-cs"/>
      </a:defRPr>
    </a:lvl2pPr>
    <a:lvl3pPr marL="914400" algn="ctr" rtl="0" eaLnBrk="0" fontAlgn="base" hangingPunct="0">
      <a:spcBef>
        <a:spcPct val="50000"/>
      </a:spcBef>
      <a:spcAft>
        <a:spcPct val="0"/>
      </a:spcAft>
      <a:defRPr sz="1600" kern="1200">
        <a:solidFill>
          <a:srgbClr val="000066"/>
        </a:solidFill>
        <a:latin typeface="Arial" charset="0"/>
        <a:ea typeface="+mn-ea"/>
        <a:cs typeface="+mn-cs"/>
      </a:defRPr>
    </a:lvl3pPr>
    <a:lvl4pPr marL="1371600" algn="ctr" rtl="0" eaLnBrk="0" fontAlgn="base" hangingPunct="0">
      <a:spcBef>
        <a:spcPct val="50000"/>
      </a:spcBef>
      <a:spcAft>
        <a:spcPct val="0"/>
      </a:spcAft>
      <a:defRPr sz="1600" kern="1200">
        <a:solidFill>
          <a:srgbClr val="000066"/>
        </a:solidFill>
        <a:latin typeface="Arial" charset="0"/>
        <a:ea typeface="+mn-ea"/>
        <a:cs typeface="+mn-cs"/>
      </a:defRPr>
    </a:lvl4pPr>
    <a:lvl5pPr marL="1828800" algn="ctr" rtl="0" eaLnBrk="0" fontAlgn="base" hangingPunct="0">
      <a:spcBef>
        <a:spcPct val="50000"/>
      </a:spcBef>
      <a:spcAft>
        <a:spcPct val="0"/>
      </a:spcAft>
      <a:defRPr sz="1600" kern="1200">
        <a:solidFill>
          <a:srgbClr val="000066"/>
        </a:solidFill>
        <a:latin typeface="Arial" charset="0"/>
        <a:ea typeface="+mn-ea"/>
        <a:cs typeface="+mn-cs"/>
      </a:defRPr>
    </a:lvl5pPr>
    <a:lvl6pPr marL="2286000" algn="l" defTabSz="914400" rtl="0" eaLnBrk="1" latinLnBrk="0" hangingPunct="1">
      <a:defRPr sz="1600" kern="1200">
        <a:solidFill>
          <a:srgbClr val="000066"/>
        </a:solidFill>
        <a:latin typeface="Arial" charset="0"/>
        <a:ea typeface="+mn-ea"/>
        <a:cs typeface="+mn-cs"/>
      </a:defRPr>
    </a:lvl6pPr>
    <a:lvl7pPr marL="2743200" algn="l" defTabSz="914400" rtl="0" eaLnBrk="1" latinLnBrk="0" hangingPunct="1">
      <a:defRPr sz="1600" kern="1200">
        <a:solidFill>
          <a:srgbClr val="000066"/>
        </a:solidFill>
        <a:latin typeface="Arial" charset="0"/>
        <a:ea typeface="+mn-ea"/>
        <a:cs typeface="+mn-cs"/>
      </a:defRPr>
    </a:lvl7pPr>
    <a:lvl8pPr marL="3200400" algn="l" defTabSz="914400" rtl="0" eaLnBrk="1" latinLnBrk="0" hangingPunct="1">
      <a:defRPr sz="1600" kern="1200">
        <a:solidFill>
          <a:srgbClr val="000066"/>
        </a:solidFill>
        <a:latin typeface="Arial" charset="0"/>
        <a:ea typeface="+mn-ea"/>
        <a:cs typeface="+mn-cs"/>
      </a:defRPr>
    </a:lvl8pPr>
    <a:lvl9pPr marL="3657600" algn="l" defTabSz="914400" rtl="0" eaLnBrk="1" latinLnBrk="0" hangingPunct="1">
      <a:defRPr sz="16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312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b" initials="s" lastIdx="3" clrIdx="0"/>
  <p:cmAuthor id="1" name="Romanutti, Chester" initials="CHR"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007A"/>
    <a:srgbClr val="4F5150"/>
    <a:srgbClr val="FFC2C2"/>
    <a:srgbClr val="FFFF00"/>
    <a:srgbClr val="E4E7E8"/>
    <a:srgbClr val="BEBEBE"/>
    <a:srgbClr val="ABABAB"/>
    <a:srgbClr val="969696"/>
    <a:srgbClr val="75757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7" autoAdjust="0"/>
    <p:restoredTop sz="97084" autoAdjust="0"/>
  </p:normalViewPr>
  <p:slideViewPr>
    <p:cSldViewPr>
      <p:cViewPr varScale="1">
        <p:scale>
          <a:sx n="114" d="100"/>
          <a:sy n="114" d="100"/>
        </p:scale>
        <p:origin x="1268" y="100"/>
      </p:cViewPr>
      <p:guideLst>
        <p:guide orient="horz" pos="2592"/>
        <p:guide pos="3120"/>
      </p:guideLst>
    </p:cSldViewPr>
  </p:slideViewPr>
  <p:outlineViewPr>
    <p:cViewPr>
      <p:scale>
        <a:sx n="25" d="100"/>
        <a:sy n="25" d="100"/>
      </p:scale>
      <p:origin x="36" y="0"/>
    </p:cViewPr>
  </p:outlineViewPr>
  <p:notesTextViewPr>
    <p:cViewPr>
      <p:scale>
        <a:sx n="100" d="100"/>
        <a:sy n="100" d="100"/>
      </p:scale>
      <p:origin x="0" y="0"/>
    </p:cViewPr>
  </p:notesTextViewPr>
  <p:sorterViewPr>
    <p:cViewPr>
      <p:scale>
        <a:sx n="100" d="100"/>
        <a:sy n="100" d="100"/>
      </p:scale>
      <p:origin x="0" y="7554"/>
    </p:cViewPr>
  </p:sorterViewPr>
  <p:notesViewPr>
    <p:cSldViewPr>
      <p:cViewPr>
        <p:scale>
          <a:sx n="75" d="100"/>
          <a:sy n="75" d="100"/>
        </p:scale>
        <p:origin x="-1428" y="-6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2" y="0"/>
            <a:ext cx="2945925" cy="4941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defTabSz="913680">
              <a:spcBef>
                <a:spcPct val="0"/>
              </a:spcBef>
              <a:defRPr sz="1200">
                <a:solidFill>
                  <a:schemeClr val="tx1"/>
                </a:solidFill>
                <a:latin typeface="Times" pitchFamily="18" charset="0"/>
              </a:defRPr>
            </a:lvl1pPr>
          </a:lstStyle>
          <a:p>
            <a:endParaRPr lang="de-CH"/>
          </a:p>
        </p:txBody>
      </p:sp>
      <p:sp>
        <p:nvSpPr>
          <p:cNvPr id="97283" name="Rectangle 3"/>
          <p:cNvSpPr>
            <a:spLocks noGrp="1" noChangeArrowheads="1"/>
          </p:cNvSpPr>
          <p:nvPr>
            <p:ph type="dt" sz="quarter" idx="1"/>
          </p:nvPr>
        </p:nvSpPr>
        <p:spPr bwMode="auto">
          <a:xfrm>
            <a:off x="3851751" y="0"/>
            <a:ext cx="2945925" cy="4941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defTabSz="913680">
              <a:spcBef>
                <a:spcPct val="0"/>
              </a:spcBef>
              <a:defRPr sz="1200">
                <a:solidFill>
                  <a:schemeClr val="tx1"/>
                </a:solidFill>
                <a:latin typeface="Times" pitchFamily="18" charset="0"/>
              </a:defRPr>
            </a:lvl1pPr>
          </a:lstStyle>
          <a:p>
            <a:endParaRPr lang="de-CH"/>
          </a:p>
        </p:txBody>
      </p:sp>
      <p:sp>
        <p:nvSpPr>
          <p:cNvPr id="97284" name="Rectangle 4"/>
          <p:cNvSpPr>
            <a:spLocks noGrp="1" noChangeArrowheads="1"/>
          </p:cNvSpPr>
          <p:nvPr>
            <p:ph type="ftr" sz="quarter" idx="2"/>
          </p:nvPr>
        </p:nvSpPr>
        <p:spPr bwMode="auto">
          <a:xfrm>
            <a:off x="2" y="9380142"/>
            <a:ext cx="2945925" cy="4941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l" defTabSz="913680">
              <a:spcBef>
                <a:spcPct val="0"/>
              </a:spcBef>
              <a:defRPr sz="1200">
                <a:solidFill>
                  <a:schemeClr val="tx1"/>
                </a:solidFill>
                <a:latin typeface="Times" pitchFamily="18" charset="0"/>
              </a:defRPr>
            </a:lvl1pPr>
          </a:lstStyle>
          <a:p>
            <a:endParaRPr lang="de-CH"/>
          </a:p>
        </p:txBody>
      </p:sp>
      <p:sp>
        <p:nvSpPr>
          <p:cNvPr id="97285" name="Rectangle 5"/>
          <p:cNvSpPr>
            <a:spLocks noGrp="1" noChangeArrowheads="1"/>
          </p:cNvSpPr>
          <p:nvPr>
            <p:ph type="sldNum" sz="quarter" idx="3"/>
          </p:nvPr>
        </p:nvSpPr>
        <p:spPr bwMode="auto">
          <a:xfrm>
            <a:off x="3851751" y="9380142"/>
            <a:ext cx="2945925" cy="4941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defTabSz="913680">
              <a:spcBef>
                <a:spcPct val="0"/>
              </a:spcBef>
              <a:defRPr sz="1200">
                <a:solidFill>
                  <a:schemeClr val="tx1"/>
                </a:solidFill>
                <a:latin typeface="Times" pitchFamily="18" charset="0"/>
              </a:defRPr>
            </a:lvl1pPr>
          </a:lstStyle>
          <a:p>
            <a:fld id="{A206B483-18F0-4FE1-9A5D-EB0DE7D80DFF}" type="slidenum">
              <a:rPr lang="de-CH"/>
              <a:pPr/>
              <a:t>‹N°›</a:t>
            </a:fld>
            <a:endParaRPr lang="de-CH"/>
          </a:p>
        </p:txBody>
      </p:sp>
    </p:spTree>
    <p:extLst>
      <p:ext uri="{BB962C8B-B14F-4D97-AF65-F5344CB8AC3E}">
        <p14:creationId xmlns:p14="http://schemas.microsoft.com/office/powerpoint/2010/main" val="92781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925" cy="4941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defTabSz="913680">
              <a:spcBef>
                <a:spcPct val="0"/>
              </a:spcBef>
              <a:defRPr sz="1200">
                <a:solidFill>
                  <a:schemeClr val="tx1"/>
                </a:solidFill>
                <a:latin typeface="Times New Roman" charset="0"/>
              </a:defRPr>
            </a:lvl1pPr>
          </a:lstStyle>
          <a:p>
            <a:endParaRPr lang="de-DE"/>
          </a:p>
        </p:txBody>
      </p:sp>
      <p:sp>
        <p:nvSpPr>
          <p:cNvPr id="4099" name="Rectangle 3"/>
          <p:cNvSpPr>
            <a:spLocks noGrp="1" noChangeArrowheads="1"/>
          </p:cNvSpPr>
          <p:nvPr>
            <p:ph type="dt" idx="1"/>
          </p:nvPr>
        </p:nvSpPr>
        <p:spPr bwMode="auto">
          <a:xfrm>
            <a:off x="3851751" y="0"/>
            <a:ext cx="2945925" cy="4941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defTabSz="913680">
              <a:spcBef>
                <a:spcPct val="0"/>
              </a:spcBef>
              <a:defRPr sz="1200">
                <a:solidFill>
                  <a:schemeClr val="tx1"/>
                </a:solidFill>
                <a:latin typeface="Times New Roman" charset="0"/>
              </a:defRPr>
            </a:lvl1pPr>
          </a:lstStyle>
          <a:p>
            <a:endParaRPr lang="de-DE"/>
          </a:p>
        </p:txBody>
      </p:sp>
      <p:sp>
        <p:nvSpPr>
          <p:cNvPr id="4100" name="Rectangle 4"/>
          <p:cNvSpPr>
            <a:spLocks noGrp="1" noRot="1" noChangeAspect="1" noChangeArrowheads="1" noTextEdit="1"/>
          </p:cNvSpPr>
          <p:nvPr>
            <p:ph type="sldImg" idx="2"/>
          </p:nvPr>
        </p:nvSpPr>
        <p:spPr bwMode="auto">
          <a:xfrm>
            <a:off x="727075" y="741363"/>
            <a:ext cx="5345113" cy="3700462"/>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5825" y="4688485"/>
            <a:ext cx="4986026" cy="4445398"/>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de-DE"/>
              <a:t>Klicken Sie, um die Textformatierung des Masters zu bearbeiten.</a:t>
            </a:r>
          </a:p>
          <a:p>
            <a:pPr lvl="1"/>
            <a:r>
              <a:rPr lang="de-DE"/>
              <a:t>Zweite Ebene</a:t>
            </a:r>
          </a:p>
          <a:p>
            <a:pPr lvl="2"/>
            <a:r>
              <a:rPr lang="de-DE"/>
              <a:t>Dritte Ebene</a:t>
            </a:r>
          </a:p>
          <a:p>
            <a:pPr lvl="3"/>
            <a:r>
              <a:rPr lang="de-DE"/>
              <a:t>Vierte Ebene</a:t>
            </a:r>
          </a:p>
          <a:p>
            <a:pPr lvl="4"/>
            <a:r>
              <a:rPr lang="de-DE"/>
              <a:t>Fünfte Ebene</a:t>
            </a:r>
          </a:p>
        </p:txBody>
      </p:sp>
      <p:sp>
        <p:nvSpPr>
          <p:cNvPr id="4102" name="Rectangle 6"/>
          <p:cNvSpPr>
            <a:spLocks noGrp="1" noChangeArrowheads="1"/>
          </p:cNvSpPr>
          <p:nvPr>
            <p:ph type="ftr" sz="quarter" idx="4"/>
          </p:nvPr>
        </p:nvSpPr>
        <p:spPr bwMode="auto">
          <a:xfrm>
            <a:off x="2" y="9380142"/>
            <a:ext cx="2945925" cy="4941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l" defTabSz="913680">
              <a:spcBef>
                <a:spcPct val="0"/>
              </a:spcBef>
              <a:defRPr sz="1200">
                <a:solidFill>
                  <a:schemeClr val="tx1"/>
                </a:solidFill>
                <a:latin typeface="Times New Roman" charset="0"/>
              </a:defRPr>
            </a:lvl1pPr>
          </a:lstStyle>
          <a:p>
            <a:endParaRPr lang="de-DE"/>
          </a:p>
        </p:txBody>
      </p:sp>
      <p:sp>
        <p:nvSpPr>
          <p:cNvPr id="4103" name="Rectangle 7"/>
          <p:cNvSpPr>
            <a:spLocks noGrp="1" noChangeArrowheads="1"/>
          </p:cNvSpPr>
          <p:nvPr>
            <p:ph type="sldNum" sz="quarter" idx="5"/>
          </p:nvPr>
        </p:nvSpPr>
        <p:spPr bwMode="auto">
          <a:xfrm>
            <a:off x="3851751" y="9380142"/>
            <a:ext cx="2945925" cy="4941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defTabSz="913680">
              <a:spcBef>
                <a:spcPct val="0"/>
              </a:spcBef>
              <a:defRPr sz="1200">
                <a:solidFill>
                  <a:schemeClr val="tx1"/>
                </a:solidFill>
                <a:latin typeface="Times New Roman" charset="0"/>
              </a:defRPr>
            </a:lvl1pPr>
          </a:lstStyle>
          <a:p>
            <a:fld id="{42022A8D-9005-4529-950C-3A272588D5C9}" type="slidenum">
              <a:rPr lang="de-DE"/>
              <a:pPr/>
              <a:t>‹N°›</a:t>
            </a:fld>
            <a:endParaRPr lang="de-DE"/>
          </a:p>
        </p:txBody>
      </p:sp>
    </p:spTree>
    <p:extLst>
      <p:ext uri="{BB962C8B-B14F-4D97-AF65-F5344CB8AC3E}">
        <p14:creationId xmlns:p14="http://schemas.microsoft.com/office/powerpoint/2010/main" val="2649808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1026"/>
          <p:cNvSpPr>
            <a:spLocks noGrp="1" noRot="1" noChangeAspect="1" noChangeArrowheads="1" noTextEdit="1"/>
          </p:cNvSpPr>
          <p:nvPr>
            <p:ph type="sldImg"/>
          </p:nvPr>
        </p:nvSpPr>
        <p:spPr>
          <a:xfrm>
            <a:off x="725488" y="741363"/>
            <a:ext cx="5346700" cy="3702050"/>
          </a:xfrm>
          <a:ln/>
        </p:spPr>
      </p:sp>
      <p:sp>
        <p:nvSpPr>
          <p:cNvPr id="608259" name="Rectangle 1027"/>
          <p:cNvSpPr>
            <a:spLocks noGrp="1" noChangeArrowheads="1"/>
          </p:cNvSpPr>
          <p:nvPr>
            <p:ph type="body" idx="1"/>
          </p:nvPr>
        </p:nvSpPr>
        <p:spPr>
          <a:xfrm>
            <a:off x="905825" y="4690071"/>
            <a:ext cx="4986026" cy="4443810"/>
          </a:xfrm>
        </p:spPr>
        <p:txBody>
          <a:bodyPr/>
          <a:lstStyle/>
          <a:p>
            <a:endParaRPr lang="fr-FR"/>
          </a:p>
        </p:txBody>
      </p:sp>
    </p:spTree>
    <p:extLst>
      <p:ext uri="{BB962C8B-B14F-4D97-AF65-F5344CB8AC3E}">
        <p14:creationId xmlns:p14="http://schemas.microsoft.com/office/powerpoint/2010/main" val="122113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H"/>
          </a:p>
        </p:txBody>
      </p:sp>
      <p:sp>
        <p:nvSpPr>
          <p:cNvPr id="4" name="Espace réservé de la date 3"/>
          <p:cNvSpPr>
            <a:spLocks noGrp="1"/>
          </p:cNvSpPr>
          <p:nvPr>
            <p:ph type="dt" sz="half" idx="10"/>
          </p:nvPr>
        </p:nvSpPr>
        <p:spPr/>
        <p:txBody>
          <a:bodyPr/>
          <a:lstStyle>
            <a:lvl1pPr>
              <a:defRPr/>
            </a:lvl1pPr>
          </a:lstStyle>
          <a:p>
            <a:endParaRPr lang="de-CH"/>
          </a:p>
        </p:txBody>
      </p:sp>
      <p:sp>
        <p:nvSpPr>
          <p:cNvPr id="5" name="Espace réservé du numéro de diapositive 4"/>
          <p:cNvSpPr>
            <a:spLocks noGrp="1"/>
          </p:cNvSpPr>
          <p:nvPr>
            <p:ph type="sldNum" sz="quarter" idx="11"/>
          </p:nvPr>
        </p:nvSpPr>
        <p:spPr/>
        <p:txBody>
          <a:bodyPr/>
          <a:lstStyle>
            <a:lvl1pPr>
              <a:defRPr/>
            </a:lvl1pPr>
          </a:lstStyle>
          <a:p>
            <a:fld id="{FA6F5B49-B0E8-40AC-A99B-E5B7A12862D9}"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lvl1pPr>
              <a:defRPr/>
            </a:lvl1pPr>
          </a:lstStyle>
          <a:p>
            <a:endParaRPr lang="de-CH"/>
          </a:p>
        </p:txBody>
      </p:sp>
      <p:sp>
        <p:nvSpPr>
          <p:cNvPr id="5" name="Espace réservé du numéro de diapositive 4"/>
          <p:cNvSpPr>
            <a:spLocks noGrp="1"/>
          </p:cNvSpPr>
          <p:nvPr>
            <p:ph type="sldNum" sz="quarter" idx="11"/>
          </p:nvPr>
        </p:nvSpPr>
        <p:spPr/>
        <p:txBody>
          <a:bodyPr/>
          <a:lstStyle>
            <a:lvl1pPr>
              <a:defRPr/>
            </a:lvl1pPr>
          </a:lstStyle>
          <a:p>
            <a:fld id="{E73C9A57-14C2-47C7-AF61-08F3CEF89ED0}"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72313" y="1066800"/>
            <a:ext cx="2127250" cy="4876800"/>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685800" y="1066800"/>
            <a:ext cx="6234113" cy="4876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lvl1pPr>
              <a:defRPr/>
            </a:lvl1pPr>
          </a:lstStyle>
          <a:p>
            <a:endParaRPr lang="de-CH"/>
          </a:p>
        </p:txBody>
      </p:sp>
      <p:sp>
        <p:nvSpPr>
          <p:cNvPr id="5" name="Espace réservé du numéro de diapositive 4"/>
          <p:cNvSpPr>
            <a:spLocks noGrp="1"/>
          </p:cNvSpPr>
          <p:nvPr>
            <p:ph type="sldNum" sz="quarter" idx="11"/>
          </p:nvPr>
        </p:nvSpPr>
        <p:spPr/>
        <p:txBody>
          <a:bodyPr/>
          <a:lstStyle>
            <a:lvl1pPr>
              <a:defRPr/>
            </a:lvl1pPr>
          </a:lstStyle>
          <a:p>
            <a:fld id="{D6742A75-6F6E-4731-B24B-75B063062FF6}"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1066800"/>
            <a:ext cx="8513763" cy="838200"/>
          </a:xfrm>
        </p:spPr>
        <p:txBody>
          <a:bodyPr/>
          <a:lstStyle/>
          <a:p>
            <a:r>
              <a:rPr lang="fr-FR"/>
              <a:t>Cliquez pour modifier le style du titre</a:t>
            </a:r>
            <a:endParaRPr lang="fr-CH"/>
          </a:p>
        </p:txBody>
      </p:sp>
      <p:sp>
        <p:nvSpPr>
          <p:cNvPr id="3" name="Espace réservé de l'image de la bibliothèque 2"/>
          <p:cNvSpPr>
            <a:spLocks noGrp="1"/>
          </p:cNvSpPr>
          <p:nvPr>
            <p:ph type="clipArt" sz="half" idx="1"/>
          </p:nvPr>
        </p:nvSpPr>
        <p:spPr>
          <a:xfrm>
            <a:off x="685800" y="2133600"/>
            <a:ext cx="4179888" cy="3810000"/>
          </a:xfrm>
        </p:spPr>
        <p:txBody>
          <a:bodyPr/>
          <a:lstStyle/>
          <a:p>
            <a:r>
              <a:rPr lang="fr-FR"/>
              <a:t>Cliquez sur l'icône pour ajouter une image de la bibliothèque</a:t>
            </a:r>
            <a:endParaRPr lang="fr-CH"/>
          </a:p>
        </p:txBody>
      </p:sp>
      <p:sp>
        <p:nvSpPr>
          <p:cNvPr id="4" name="Espace réservé du texte 3"/>
          <p:cNvSpPr>
            <a:spLocks noGrp="1"/>
          </p:cNvSpPr>
          <p:nvPr>
            <p:ph type="body" sz="half" idx="2"/>
          </p:nvPr>
        </p:nvSpPr>
        <p:spPr>
          <a:xfrm>
            <a:off x="5018088" y="2133600"/>
            <a:ext cx="4181475" cy="381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a:xfrm>
            <a:off x="8305800" y="6604000"/>
            <a:ext cx="1284288" cy="152400"/>
          </a:xfrm>
        </p:spPr>
        <p:txBody>
          <a:bodyPr/>
          <a:lstStyle>
            <a:lvl1pPr>
              <a:defRPr/>
            </a:lvl1pPr>
          </a:lstStyle>
          <a:p>
            <a:endParaRPr lang="de-CH"/>
          </a:p>
        </p:txBody>
      </p:sp>
      <p:sp>
        <p:nvSpPr>
          <p:cNvPr id="6" name="Espace réservé du numéro de diapositive 5"/>
          <p:cNvSpPr>
            <a:spLocks noGrp="1"/>
          </p:cNvSpPr>
          <p:nvPr>
            <p:ph type="sldNum" sz="quarter" idx="11"/>
          </p:nvPr>
        </p:nvSpPr>
        <p:spPr>
          <a:xfrm>
            <a:off x="7620000" y="6591300"/>
            <a:ext cx="495300" cy="152400"/>
          </a:xfrm>
        </p:spPr>
        <p:txBody>
          <a:bodyPr/>
          <a:lstStyle>
            <a:lvl1pPr>
              <a:defRPr/>
            </a:lvl1pPr>
          </a:lstStyle>
          <a:p>
            <a:fld id="{6017FEF6-845C-42B7-892F-F48D83BFFDC8}"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1066800"/>
            <a:ext cx="8513763" cy="838200"/>
          </a:xfrm>
        </p:spPr>
        <p:txBody>
          <a:bodyPr/>
          <a:lstStyle/>
          <a:p>
            <a:r>
              <a:rPr lang="fr-FR"/>
              <a:t>Cliquez pour modifier le style du titre</a:t>
            </a:r>
            <a:endParaRPr lang="fr-CH"/>
          </a:p>
        </p:txBody>
      </p:sp>
      <p:sp>
        <p:nvSpPr>
          <p:cNvPr id="3" name="Espace réservé du tableau 2"/>
          <p:cNvSpPr>
            <a:spLocks noGrp="1"/>
          </p:cNvSpPr>
          <p:nvPr>
            <p:ph type="tbl" idx="1"/>
          </p:nvPr>
        </p:nvSpPr>
        <p:spPr>
          <a:xfrm>
            <a:off x="685800" y="2133600"/>
            <a:ext cx="8513763" cy="3810000"/>
          </a:xfrm>
        </p:spPr>
        <p:txBody>
          <a:bodyPr/>
          <a:lstStyle/>
          <a:p>
            <a:r>
              <a:rPr lang="fr-FR"/>
              <a:t>Cliquez sur l'icône pour ajouter un tableau</a:t>
            </a:r>
            <a:endParaRPr lang="fr-CH"/>
          </a:p>
        </p:txBody>
      </p:sp>
      <p:sp>
        <p:nvSpPr>
          <p:cNvPr id="4" name="Espace réservé de la date 3"/>
          <p:cNvSpPr>
            <a:spLocks noGrp="1"/>
          </p:cNvSpPr>
          <p:nvPr>
            <p:ph type="dt" sz="half" idx="10"/>
          </p:nvPr>
        </p:nvSpPr>
        <p:spPr>
          <a:xfrm>
            <a:off x="8305800" y="6604000"/>
            <a:ext cx="1284288" cy="152400"/>
          </a:xfrm>
        </p:spPr>
        <p:txBody>
          <a:bodyPr/>
          <a:lstStyle>
            <a:lvl1pPr>
              <a:defRPr/>
            </a:lvl1pPr>
          </a:lstStyle>
          <a:p>
            <a:endParaRPr lang="de-CH"/>
          </a:p>
        </p:txBody>
      </p:sp>
      <p:sp>
        <p:nvSpPr>
          <p:cNvPr id="5" name="Espace réservé du numéro de diapositive 4"/>
          <p:cNvSpPr>
            <a:spLocks noGrp="1"/>
          </p:cNvSpPr>
          <p:nvPr>
            <p:ph type="sldNum" sz="quarter" idx="11"/>
          </p:nvPr>
        </p:nvSpPr>
        <p:spPr>
          <a:xfrm>
            <a:off x="7620000" y="6591300"/>
            <a:ext cx="495300" cy="152400"/>
          </a:xfrm>
        </p:spPr>
        <p:txBody>
          <a:bodyPr/>
          <a:lstStyle>
            <a:lvl1pPr>
              <a:defRPr/>
            </a:lvl1pPr>
          </a:lstStyle>
          <a:p>
            <a:fld id="{9F662D86-1EEB-45A1-AF62-2C822049516E}"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1066800"/>
            <a:ext cx="8513763" cy="4876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3" name="Espace réservé de la date 2"/>
          <p:cNvSpPr>
            <a:spLocks noGrp="1"/>
          </p:cNvSpPr>
          <p:nvPr>
            <p:ph type="dt" sz="half" idx="10"/>
          </p:nvPr>
        </p:nvSpPr>
        <p:spPr>
          <a:xfrm>
            <a:off x="8305800" y="6604000"/>
            <a:ext cx="1284288" cy="152400"/>
          </a:xfrm>
        </p:spPr>
        <p:txBody>
          <a:bodyPr/>
          <a:lstStyle>
            <a:lvl1pPr>
              <a:defRPr/>
            </a:lvl1pPr>
          </a:lstStyle>
          <a:p>
            <a:endParaRPr lang="de-CH"/>
          </a:p>
        </p:txBody>
      </p:sp>
      <p:sp>
        <p:nvSpPr>
          <p:cNvPr id="4" name="Espace réservé du numéro de diapositive 3"/>
          <p:cNvSpPr>
            <a:spLocks noGrp="1"/>
          </p:cNvSpPr>
          <p:nvPr>
            <p:ph type="sldNum" sz="quarter" idx="11"/>
          </p:nvPr>
        </p:nvSpPr>
        <p:spPr>
          <a:xfrm>
            <a:off x="7620000" y="6591300"/>
            <a:ext cx="495300" cy="152400"/>
          </a:xfrm>
        </p:spPr>
        <p:txBody>
          <a:bodyPr/>
          <a:lstStyle>
            <a:lvl1pPr>
              <a:defRPr/>
            </a:lvl1pPr>
          </a:lstStyle>
          <a:p>
            <a:fld id="{6A2687BB-F52B-4507-BA23-2CA7C6EE3AB2}"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1066800"/>
            <a:ext cx="8513763" cy="838200"/>
          </a:xfrm>
        </p:spPr>
        <p:txBody>
          <a:bodyPr/>
          <a:lstStyle/>
          <a:p>
            <a:r>
              <a:rPr lang="fr-FR"/>
              <a:t>Cliquez pour modifier le style du titre</a:t>
            </a:r>
            <a:endParaRPr lang="fr-CH"/>
          </a:p>
        </p:txBody>
      </p:sp>
      <p:sp>
        <p:nvSpPr>
          <p:cNvPr id="3" name="Espace réservé du graphique SmartArt 2"/>
          <p:cNvSpPr>
            <a:spLocks noGrp="1"/>
          </p:cNvSpPr>
          <p:nvPr>
            <p:ph type="dgm" idx="1"/>
          </p:nvPr>
        </p:nvSpPr>
        <p:spPr>
          <a:xfrm>
            <a:off x="685800" y="2133600"/>
            <a:ext cx="8513763" cy="3810000"/>
          </a:xfrm>
        </p:spPr>
        <p:txBody>
          <a:bodyPr/>
          <a:lstStyle/>
          <a:p>
            <a:r>
              <a:rPr lang="fr-FR"/>
              <a:t>Cliquez sur l'icône pour ajouter un graphique SmartArt</a:t>
            </a:r>
            <a:endParaRPr lang="fr-CH"/>
          </a:p>
        </p:txBody>
      </p:sp>
      <p:sp>
        <p:nvSpPr>
          <p:cNvPr id="4" name="Espace réservé de la date 3"/>
          <p:cNvSpPr>
            <a:spLocks noGrp="1"/>
          </p:cNvSpPr>
          <p:nvPr>
            <p:ph type="dt" sz="half" idx="10"/>
          </p:nvPr>
        </p:nvSpPr>
        <p:spPr>
          <a:xfrm>
            <a:off x="8305800" y="6604000"/>
            <a:ext cx="1284288" cy="152400"/>
          </a:xfrm>
        </p:spPr>
        <p:txBody>
          <a:bodyPr/>
          <a:lstStyle>
            <a:lvl1pPr>
              <a:defRPr/>
            </a:lvl1pPr>
          </a:lstStyle>
          <a:p>
            <a:endParaRPr lang="de-CH"/>
          </a:p>
        </p:txBody>
      </p:sp>
      <p:sp>
        <p:nvSpPr>
          <p:cNvPr id="5" name="Espace réservé du numéro de diapositive 4"/>
          <p:cNvSpPr>
            <a:spLocks noGrp="1"/>
          </p:cNvSpPr>
          <p:nvPr>
            <p:ph type="sldNum" sz="quarter" idx="11"/>
          </p:nvPr>
        </p:nvSpPr>
        <p:spPr>
          <a:xfrm>
            <a:off x="7620000" y="6591300"/>
            <a:ext cx="495300" cy="152400"/>
          </a:xfrm>
        </p:spPr>
        <p:txBody>
          <a:bodyPr/>
          <a:lstStyle>
            <a:lvl1pPr>
              <a:defRPr/>
            </a:lvl1pPr>
          </a:lstStyle>
          <a:p>
            <a:fld id="{9741AB9E-1012-4DC5-B242-7E1B25EBC5E6}"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1066800"/>
            <a:ext cx="8513763" cy="838200"/>
          </a:xfrm>
        </p:spPr>
        <p:txBody>
          <a:bodyPr/>
          <a:lstStyle/>
          <a:p>
            <a:r>
              <a:rPr lang="fr-FR"/>
              <a:t>Cliquez pour modifier le style du titre</a:t>
            </a:r>
            <a:endParaRPr lang="fr-CH"/>
          </a:p>
        </p:txBody>
      </p:sp>
      <p:sp>
        <p:nvSpPr>
          <p:cNvPr id="3" name="Espace réservé du texte 2"/>
          <p:cNvSpPr>
            <a:spLocks noGrp="1"/>
          </p:cNvSpPr>
          <p:nvPr>
            <p:ph type="body" sz="half" idx="1"/>
          </p:nvPr>
        </p:nvSpPr>
        <p:spPr>
          <a:xfrm>
            <a:off x="685800" y="2133600"/>
            <a:ext cx="4179888" cy="381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image de la bibliothèque 3"/>
          <p:cNvSpPr>
            <a:spLocks noGrp="1"/>
          </p:cNvSpPr>
          <p:nvPr>
            <p:ph type="clipArt" sz="half" idx="2"/>
          </p:nvPr>
        </p:nvSpPr>
        <p:spPr>
          <a:xfrm>
            <a:off x="5018088" y="2133600"/>
            <a:ext cx="4181475" cy="3810000"/>
          </a:xfrm>
        </p:spPr>
        <p:txBody>
          <a:bodyPr/>
          <a:lstStyle/>
          <a:p>
            <a:r>
              <a:rPr lang="fr-FR"/>
              <a:t>Cliquez sur l'icône pour ajouter une image de la bibliothèque</a:t>
            </a:r>
            <a:endParaRPr lang="fr-CH"/>
          </a:p>
        </p:txBody>
      </p:sp>
      <p:sp>
        <p:nvSpPr>
          <p:cNvPr id="5" name="Espace réservé de la date 4"/>
          <p:cNvSpPr>
            <a:spLocks noGrp="1"/>
          </p:cNvSpPr>
          <p:nvPr>
            <p:ph type="dt" sz="half" idx="10"/>
          </p:nvPr>
        </p:nvSpPr>
        <p:spPr>
          <a:xfrm>
            <a:off x="8305800" y="6604000"/>
            <a:ext cx="1284288" cy="152400"/>
          </a:xfrm>
        </p:spPr>
        <p:txBody>
          <a:bodyPr/>
          <a:lstStyle>
            <a:lvl1pPr>
              <a:defRPr/>
            </a:lvl1pPr>
          </a:lstStyle>
          <a:p>
            <a:endParaRPr lang="de-CH"/>
          </a:p>
        </p:txBody>
      </p:sp>
      <p:sp>
        <p:nvSpPr>
          <p:cNvPr id="6" name="Espace réservé du numéro de diapositive 5"/>
          <p:cNvSpPr>
            <a:spLocks noGrp="1"/>
          </p:cNvSpPr>
          <p:nvPr>
            <p:ph type="sldNum" sz="quarter" idx="11"/>
          </p:nvPr>
        </p:nvSpPr>
        <p:spPr>
          <a:xfrm>
            <a:off x="7620000" y="6591300"/>
            <a:ext cx="495300" cy="152400"/>
          </a:xfrm>
        </p:spPr>
        <p:txBody>
          <a:bodyPr/>
          <a:lstStyle>
            <a:lvl1pPr>
              <a:defRPr/>
            </a:lvl1pPr>
          </a:lstStyle>
          <a:p>
            <a:fld id="{8834E341-1F11-44CF-82E1-58369FBF6934}"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1029"/>
          <p:cNvSpPr>
            <a:spLocks noGrp="1" noChangeArrowheads="1"/>
          </p:cNvSpPr>
          <p:nvPr>
            <p:ph type="dt" sz="half" idx="10"/>
          </p:nvPr>
        </p:nvSpPr>
        <p:spPr>
          <a:ln/>
        </p:spPr>
        <p:txBody>
          <a:bodyPr/>
          <a:lstStyle>
            <a:lvl1pPr>
              <a:defRPr/>
            </a:lvl1pPr>
          </a:lstStyle>
          <a:p>
            <a:pPr>
              <a:defRPr/>
            </a:pPr>
            <a:endParaRPr lang="de-CH"/>
          </a:p>
        </p:txBody>
      </p:sp>
      <p:sp>
        <p:nvSpPr>
          <p:cNvPr id="5" name="Rectangle 1030"/>
          <p:cNvSpPr>
            <a:spLocks noGrp="1" noChangeArrowheads="1"/>
          </p:cNvSpPr>
          <p:nvPr>
            <p:ph type="sldNum" sz="quarter" idx="11"/>
          </p:nvPr>
        </p:nvSpPr>
        <p:spPr>
          <a:ln/>
        </p:spPr>
        <p:txBody>
          <a:bodyPr/>
          <a:lstStyle>
            <a:lvl1pPr>
              <a:defRPr/>
            </a:lvl1pPr>
          </a:lstStyle>
          <a:p>
            <a:pPr>
              <a:defRPr/>
            </a:pPr>
            <a:fld id="{D5455EEF-F29D-49A0-84D9-97C7B1EB6532}" type="slidenum">
              <a:rPr lang="de-CH"/>
              <a:pPr>
                <a:defRPr/>
              </a:pPr>
              <a:t>‹N°›</a:t>
            </a:fld>
            <a:endParaRPr lang="de-CH" sz="1400">
              <a:latin typeface="Times" charset="0"/>
            </a:endParaRPr>
          </a:p>
        </p:txBody>
      </p:sp>
    </p:spTree>
    <p:extLst>
      <p:ext uri="{BB962C8B-B14F-4D97-AF65-F5344CB8AC3E}">
        <p14:creationId xmlns:p14="http://schemas.microsoft.com/office/powerpoint/2010/main" val="15567373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029"/>
          <p:cNvSpPr>
            <a:spLocks noGrp="1" noChangeArrowheads="1"/>
          </p:cNvSpPr>
          <p:nvPr>
            <p:ph type="dt" sz="half" idx="10"/>
          </p:nvPr>
        </p:nvSpPr>
        <p:spPr>
          <a:ln/>
        </p:spPr>
        <p:txBody>
          <a:bodyPr/>
          <a:lstStyle>
            <a:lvl1pPr>
              <a:defRPr/>
            </a:lvl1pPr>
          </a:lstStyle>
          <a:p>
            <a:pPr>
              <a:defRPr/>
            </a:pPr>
            <a:endParaRPr lang="de-CH"/>
          </a:p>
        </p:txBody>
      </p:sp>
      <p:sp>
        <p:nvSpPr>
          <p:cNvPr id="5" name="Rectangle 1030"/>
          <p:cNvSpPr>
            <a:spLocks noGrp="1" noChangeArrowheads="1"/>
          </p:cNvSpPr>
          <p:nvPr>
            <p:ph type="sldNum" sz="quarter" idx="11"/>
          </p:nvPr>
        </p:nvSpPr>
        <p:spPr>
          <a:ln/>
        </p:spPr>
        <p:txBody>
          <a:bodyPr/>
          <a:lstStyle>
            <a:lvl1pPr>
              <a:defRPr/>
            </a:lvl1pPr>
          </a:lstStyle>
          <a:p>
            <a:pPr>
              <a:defRPr/>
            </a:pPr>
            <a:fld id="{85CA3049-888F-4F15-9140-0AEEA7C10431}" type="slidenum">
              <a:rPr lang="de-CH"/>
              <a:pPr>
                <a:defRPr/>
              </a:pPr>
              <a:t>‹N°›</a:t>
            </a:fld>
            <a:endParaRPr lang="de-CH" sz="1400">
              <a:latin typeface="Times" charset="0"/>
            </a:endParaRPr>
          </a:p>
        </p:txBody>
      </p:sp>
    </p:spTree>
    <p:extLst>
      <p:ext uri="{BB962C8B-B14F-4D97-AF65-F5344CB8AC3E}">
        <p14:creationId xmlns:p14="http://schemas.microsoft.com/office/powerpoint/2010/main" val="21606112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029"/>
          <p:cNvSpPr>
            <a:spLocks noGrp="1" noChangeArrowheads="1"/>
          </p:cNvSpPr>
          <p:nvPr>
            <p:ph type="dt" sz="half" idx="10"/>
          </p:nvPr>
        </p:nvSpPr>
        <p:spPr>
          <a:ln/>
        </p:spPr>
        <p:txBody>
          <a:bodyPr/>
          <a:lstStyle>
            <a:lvl1pPr>
              <a:defRPr/>
            </a:lvl1pPr>
          </a:lstStyle>
          <a:p>
            <a:pPr>
              <a:defRPr/>
            </a:pPr>
            <a:endParaRPr lang="de-CH"/>
          </a:p>
        </p:txBody>
      </p:sp>
      <p:sp>
        <p:nvSpPr>
          <p:cNvPr id="5" name="Rectangle 1030"/>
          <p:cNvSpPr>
            <a:spLocks noGrp="1" noChangeArrowheads="1"/>
          </p:cNvSpPr>
          <p:nvPr>
            <p:ph type="sldNum" sz="quarter" idx="11"/>
          </p:nvPr>
        </p:nvSpPr>
        <p:spPr>
          <a:ln/>
        </p:spPr>
        <p:txBody>
          <a:bodyPr/>
          <a:lstStyle>
            <a:lvl1pPr>
              <a:defRPr/>
            </a:lvl1pPr>
          </a:lstStyle>
          <a:p>
            <a:pPr>
              <a:defRPr/>
            </a:pPr>
            <a:fld id="{0F97F419-575E-4CB7-A925-29E0CB3A0BE7}" type="slidenum">
              <a:rPr lang="de-CH"/>
              <a:pPr>
                <a:defRPr/>
              </a:pPr>
              <a:t>‹N°›</a:t>
            </a:fld>
            <a:endParaRPr lang="de-CH" sz="1400">
              <a:latin typeface="Times" charset="0"/>
            </a:endParaRPr>
          </a:p>
        </p:txBody>
      </p:sp>
    </p:spTree>
    <p:extLst>
      <p:ext uri="{BB962C8B-B14F-4D97-AF65-F5344CB8AC3E}">
        <p14:creationId xmlns:p14="http://schemas.microsoft.com/office/powerpoint/2010/main" val="30503847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e la date 3"/>
          <p:cNvSpPr>
            <a:spLocks noGrp="1"/>
          </p:cNvSpPr>
          <p:nvPr>
            <p:ph type="dt" sz="half" idx="10"/>
          </p:nvPr>
        </p:nvSpPr>
        <p:spPr/>
        <p:txBody>
          <a:bodyPr/>
          <a:lstStyle>
            <a:lvl1pPr>
              <a:defRPr/>
            </a:lvl1pPr>
          </a:lstStyle>
          <a:p>
            <a:endParaRPr lang="de-CH"/>
          </a:p>
        </p:txBody>
      </p:sp>
      <p:sp>
        <p:nvSpPr>
          <p:cNvPr id="5" name="Espace réservé du numéro de diapositive 4"/>
          <p:cNvSpPr>
            <a:spLocks noGrp="1"/>
          </p:cNvSpPr>
          <p:nvPr>
            <p:ph type="sldNum" sz="quarter" idx="11"/>
          </p:nvPr>
        </p:nvSpPr>
        <p:spPr/>
        <p:txBody>
          <a:bodyPr/>
          <a:lstStyle>
            <a:lvl1pPr>
              <a:defRPr/>
            </a:lvl1pPr>
          </a:lstStyle>
          <a:p>
            <a:fld id="{D647FE6F-DC05-45D5-B7EE-333ED857C0E7}"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85800" y="2133600"/>
            <a:ext cx="4179888"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18088" y="2133600"/>
            <a:ext cx="4181475"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1029"/>
          <p:cNvSpPr>
            <a:spLocks noGrp="1" noChangeArrowheads="1"/>
          </p:cNvSpPr>
          <p:nvPr>
            <p:ph type="dt" sz="half" idx="10"/>
          </p:nvPr>
        </p:nvSpPr>
        <p:spPr>
          <a:ln/>
        </p:spPr>
        <p:txBody>
          <a:bodyPr/>
          <a:lstStyle>
            <a:lvl1pPr>
              <a:defRPr/>
            </a:lvl1pPr>
          </a:lstStyle>
          <a:p>
            <a:pPr>
              <a:defRPr/>
            </a:pPr>
            <a:endParaRPr lang="de-CH"/>
          </a:p>
        </p:txBody>
      </p:sp>
      <p:sp>
        <p:nvSpPr>
          <p:cNvPr id="6" name="Rectangle 1030"/>
          <p:cNvSpPr>
            <a:spLocks noGrp="1" noChangeArrowheads="1"/>
          </p:cNvSpPr>
          <p:nvPr>
            <p:ph type="sldNum" sz="quarter" idx="11"/>
          </p:nvPr>
        </p:nvSpPr>
        <p:spPr>
          <a:ln/>
        </p:spPr>
        <p:txBody>
          <a:bodyPr/>
          <a:lstStyle>
            <a:lvl1pPr>
              <a:defRPr/>
            </a:lvl1pPr>
          </a:lstStyle>
          <a:p>
            <a:pPr>
              <a:defRPr/>
            </a:pPr>
            <a:fld id="{E175163C-E993-4DDF-B8C1-72576AFBBC9B}" type="slidenum">
              <a:rPr lang="de-CH"/>
              <a:pPr>
                <a:defRPr/>
              </a:pPr>
              <a:t>‹N°›</a:t>
            </a:fld>
            <a:endParaRPr lang="de-CH" sz="1400">
              <a:latin typeface="Times" charset="0"/>
            </a:endParaRPr>
          </a:p>
        </p:txBody>
      </p:sp>
    </p:spTree>
    <p:extLst>
      <p:ext uri="{BB962C8B-B14F-4D97-AF65-F5344CB8AC3E}">
        <p14:creationId xmlns:p14="http://schemas.microsoft.com/office/powerpoint/2010/main" val="211286365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1029"/>
          <p:cNvSpPr>
            <a:spLocks noGrp="1" noChangeArrowheads="1"/>
          </p:cNvSpPr>
          <p:nvPr>
            <p:ph type="dt" sz="half" idx="10"/>
          </p:nvPr>
        </p:nvSpPr>
        <p:spPr>
          <a:ln/>
        </p:spPr>
        <p:txBody>
          <a:bodyPr/>
          <a:lstStyle>
            <a:lvl1pPr>
              <a:defRPr/>
            </a:lvl1pPr>
          </a:lstStyle>
          <a:p>
            <a:pPr>
              <a:defRPr/>
            </a:pPr>
            <a:endParaRPr lang="de-CH"/>
          </a:p>
        </p:txBody>
      </p:sp>
      <p:sp>
        <p:nvSpPr>
          <p:cNvPr id="8" name="Rectangle 1030"/>
          <p:cNvSpPr>
            <a:spLocks noGrp="1" noChangeArrowheads="1"/>
          </p:cNvSpPr>
          <p:nvPr>
            <p:ph type="sldNum" sz="quarter" idx="11"/>
          </p:nvPr>
        </p:nvSpPr>
        <p:spPr>
          <a:ln/>
        </p:spPr>
        <p:txBody>
          <a:bodyPr/>
          <a:lstStyle>
            <a:lvl1pPr>
              <a:defRPr/>
            </a:lvl1pPr>
          </a:lstStyle>
          <a:p>
            <a:pPr>
              <a:defRPr/>
            </a:pPr>
            <a:fld id="{AD852BE7-8BF3-4C7A-B922-E13C743425FB}" type="slidenum">
              <a:rPr lang="de-CH"/>
              <a:pPr>
                <a:defRPr/>
              </a:pPr>
              <a:t>‹N°›</a:t>
            </a:fld>
            <a:endParaRPr lang="de-CH" sz="1400">
              <a:latin typeface="Times" charset="0"/>
            </a:endParaRPr>
          </a:p>
        </p:txBody>
      </p:sp>
    </p:spTree>
    <p:extLst>
      <p:ext uri="{BB962C8B-B14F-4D97-AF65-F5344CB8AC3E}">
        <p14:creationId xmlns:p14="http://schemas.microsoft.com/office/powerpoint/2010/main" val="41030233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1029"/>
          <p:cNvSpPr>
            <a:spLocks noGrp="1" noChangeArrowheads="1"/>
          </p:cNvSpPr>
          <p:nvPr>
            <p:ph type="dt" sz="half" idx="10"/>
          </p:nvPr>
        </p:nvSpPr>
        <p:spPr>
          <a:ln/>
        </p:spPr>
        <p:txBody>
          <a:bodyPr/>
          <a:lstStyle>
            <a:lvl1pPr>
              <a:defRPr/>
            </a:lvl1pPr>
          </a:lstStyle>
          <a:p>
            <a:pPr>
              <a:defRPr/>
            </a:pPr>
            <a:endParaRPr lang="de-CH"/>
          </a:p>
        </p:txBody>
      </p:sp>
      <p:sp>
        <p:nvSpPr>
          <p:cNvPr id="4" name="Rectangle 1030"/>
          <p:cNvSpPr>
            <a:spLocks noGrp="1" noChangeArrowheads="1"/>
          </p:cNvSpPr>
          <p:nvPr>
            <p:ph type="sldNum" sz="quarter" idx="11"/>
          </p:nvPr>
        </p:nvSpPr>
        <p:spPr>
          <a:ln/>
        </p:spPr>
        <p:txBody>
          <a:bodyPr/>
          <a:lstStyle>
            <a:lvl1pPr>
              <a:defRPr/>
            </a:lvl1pPr>
          </a:lstStyle>
          <a:p>
            <a:pPr>
              <a:defRPr/>
            </a:pPr>
            <a:fld id="{0FD35EE3-4507-409D-9A0D-95B27BC3D674}" type="slidenum">
              <a:rPr lang="de-CH"/>
              <a:pPr>
                <a:defRPr/>
              </a:pPr>
              <a:t>‹N°›</a:t>
            </a:fld>
            <a:endParaRPr lang="de-CH" sz="1400">
              <a:latin typeface="Times" charset="0"/>
            </a:endParaRPr>
          </a:p>
        </p:txBody>
      </p:sp>
    </p:spTree>
    <p:extLst>
      <p:ext uri="{BB962C8B-B14F-4D97-AF65-F5344CB8AC3E}">
        <p14:creationId xmlns:p14="http://schemas.microsoft.com/office/powerpoint/2010/main" val="40515389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de-CH"/>
          </a:p>
        </p:txBody>
      </p:sp>
      <p:sp>
        <p:nvSpPr>
          <p:cNvPr id="3" name="Rectangle 1030"/>
          <p:cNvSpPr>
            <a:spLocks noGrp="1" noChangeArrowheads="1"/>
          </p:cNvSpPr>
          <p:nvPr>
            <p:ph type="sldNum" sz="quarter" idx="11"/>
          </p:nvPr>
        </p:nvSpPr>
        <p:spPr>
          <a:ln/>
        </p:spPr>
        <p:txBody>
          <a:bodyPr/>
          <a:lstStyle>
            <a:lvl1pPr>
              <a:defRPr/>
            </a:lvl1pPr>
          </a:lstStyle>
          <a:p>
            <a:pPr>
              <a:defRPr/>
            </a:pPr>
            <a:fld id="{C6D7CCB6-64EB-4FC1-B500-670FA19173DD}" type="slidenum">
              <a:rPr lang="de-CH"/>
              <a:pPr>
                <a:defRPr/>
              </a:pPr>
              <a:t>‹N°›</a:t>
            </a:fld>
            <a:endParaRPr lang="de-CH" sz="1400">
              <a:latin typeface="Times" charset="0"/>
            </a:endParaRPr>
          </a:p>
        </p:txBody>
      </p:sp>
    </p:spTree>
    <p:extLst>
      <p:ext uri="{BB962C8B-B14F-4D97-AF65-F5344CB8AC3E}">
        <p14:creationId xmlns:p14="http://schemas.microsoft.com/office/powerpoint/2010/main" val="30437055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029"/>
          <p:cNvSpPr>
            <a:spLocks noGrp="1" noChangeArrowheads="1"/>
          </p:cNvSpPr>
          <p:nvPr>
            <p:ph type="dt" sz="half" idx="10"/>
          </p:nvPr>
        </p:nvSpPr>
        <p:spPr>
          <a:ln/>
        </p:spPr>
        <p:txBody>
          <a:bodyPr/>
          <a:lstStyle>
            <a:lvl1pPr>
              <a:defRPr/>
            </a:lvl1pPr>
          </a:lstStyle>
          <a:p>
            <a:pPr>
              <a:defRPr/>
            </a:pPr>
            <a:endParaRPr lang="de-CH"/>
          </a:p>
        </p:txBody>
      </p:sp>
      <p:sp>
        <p:nvSpPr>
          <p:cNvPr id="6" name="Rectangle 1030"/>
          <p:cNvSpPr>
            <a:spLocks noGrp="1" noChangeArrowheads="1"/>
          </p:cNvSpPr>
          <p:nvPr>
            <p:ph type="sldNum" sz="quarter" idx="11"/>
          </p:nvPr>
        </p:nvSpPr>
        <p:spPr>
          <a:ln/>
        </p:spPr>
        <p:txBody>
          <a:bodyPr/>
          <a:lstStyle>
            <a:lvl1pPr>
              <a:defRPr/>
            </a:lvl1pPr>
          </a:lstStyle>
          <a:p>
            <a:pPr>
              <a:defRPr/>
            </a:pPr>
            <a:fld id="{3FC8AC42-D019-4932-9B82-04F2B137BC7F}" type="slidenum">
              <a:rPr lang="de-CH"/>
              <a:pPr>
                <a:defRPr/>
              </a:pPr>
              <a:t>‹N°›</a:t>
            </a:fld>
            <a:endParaRPr lang="de-CH" sz="1400">
              <a:latin typeface="Times" charset="0"/>
            </a:endParaRPr>
          </a:p>
        </p:txBody>
      </p:sp>
    </p:spTree>
    <p:extLst>
      <p:ext uri="{BB962C8B-B14F-4D97-AF65-F5344CB8AC3E}">
        <p14:creationId xmlns:p14="http://schemas.microsoft.com/office/powerpoint/2010/main" val="150366528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029"/>
          <p:cNvSpPr>
            <a:spLocks noGrp="1" noChangeArrowheads="1"/>
          </p:cNvSpPr>
          <p:nvPr>
            <p:ph type="dt" sz="half" idx="10"/>
          </p:nvPr>
        </p:nvSpPr>
        <p:spPr>
          <a:ln/>
        </p:spPr>
        <p:txBody>
          <a:bodyPr/>
          <a:lstStyle>
            <a:lvl1pPr>
              <a:defRPr/>
            </a:lvl1pPr>
          </a:lstStyle>
          <a:p>
            <a:pPr>
              <a:defRPr/>
            </a:pPr>
            <a:endParaRPr lang="de-CH"/>
          </a:p>
        </p:txBody>
      </p:sp>
      <p:sp>
        <p:nvSpPr>
          <p:cNvPr id="6" name="Rectangle 1030"/>
          <p:cNvSpPr>
            <a:spLocks noGrp="1" noChangeArrowheads="1"/>
          </p:cNvSpPr>
          <p:nvPr>
            <p:ph type="sldNum" sz="quarter" idx="11"/>
          </p:nvPr>
        </p:nvSpPr>
        <p:spPr>
          <a:ln/>
        </p:spPr>
        <p:txBody>
          <a:bodyPr/>
          <a:lstStyle>
            <a:lvl1pPr>
              <a:defRPr/>
            </a:lvl1pPr>
          </a:lstStyle>
          <a:p>
            <a:pPr>
              <a:defRPr/>
            </a:pPr>
            <a:fld id="{92A85130-07CA-402E-B898-B4956777B4D4}" type="slidenum">
              <a:rPr lang="de-CH"/>
              <a:pPr>
                <a:defRPr/>
              </a:pPr>
              <a:t>‹N°›</a:t>
            </a:fld>
            <a:endParaRPr lang="de-CH" sz="1400">
              <a:latin typeface="Times" charset="0"/>
            </a:endParaRPr>
          </a:p>
        </p:txBody>
      </p:sp>
    </p:spTree>
    <p:extLst>
      <p:ext uri="{BB962C8B-B14F-4D97-AF65-F5344CB8AC3E}">
        <p14:creationId xmlns:p14="http://schemas.microsoft.com/office/powerpoint/2010/main" val="35769944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029"/>
          <p:cNvSpPr>
            <a:spLocks noGrp="1" noChangeArrowheads="1"/>
          </p:cNvSpPr>
          <p:nvPr>
            <p:ph type="dt" sz="half" idx="10"/>
          </p:nvPr>
        </p:nvSpPr>
        <p:spPr>
          <a:ln/>
        </p:spPr>
        <p:txBody>
          <a:bodyPr/>
          <a:lstStyle>
            <a:lvl1pPr>
              <a:defRPr/>
            </a:lvl1pPr>
          </a:lstStyle>
          <a:p>
            <a:pPr>
              <a:defRPr/>
            </a:pPr>
            <a:endParaRPr lang="de-CH"/>
          </a:p>
        </p:txBody>
      </p:sp>
      <p:sp>
        <p:nvSpPr>
          <p:cNvPr id="5" name="Rectangle 1030"/>
          <p:cNvSpPr>
            <a:spLocks noGrp="1" noChangeArrowheads="1"/>
          </p:cNvSpPr>
          <p:nvPr>
            <p:ph type="sldNum" sz="quarter" idx="11"/>
          </p:nvPr>
        </p:nvSpPr>
        <p:spPr>
          <a:ln/>
        </p:spPr>
        <p:txBody>
          <a:bodyPr/>
          <a:lstStyle>
            <a:lvl1pPr>
              <a:defRPr/>
            </a:lvl1pPr>
          </a:lstStyle>
          <a:p>
            <a:pPr>
              <a:defRPr/>
            </a:pPr>
            <a:fld id="{869FAB33-AB23-4F0D-9335-701986611A25}" type="slidenum">
              <a:rPr lang="de-CH"/>
              <a:pPr>
                <a:defRPr/>
              </a:pPr>
              <a:t>‹N°›</a:t>
            </a:fld>
            <a:endParaRPr lang="de-CH" sz="1400">
              <a:latin typeface="Times" charset="0"/>
            </a:endParaRPr>
          </a:p>
        </p:txBody>
      </p:sp>
    </p:spTree>
    <p:extLst>
      <p:ext uri="{BB962C8B-B14F-4D97-AF65-F5344CB8AC3E}">
        <p14:creationId xmlns:p14="http://schemas.microsoft.com/office/powerpoint/2010/main" val="3004916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72313" y="1066800"/>
            <a:ext cx="2127250" cy="48768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85800" y="1066800"/>
            <a:ext cx="6234113" cy="4876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029"/>
          <p:cNvSpPr>
            <a:spLocks noGrp="1" noChangeArrowheads="1"/>
          </p:cNvSpPr>
          <p:nvPr>
            <p:ph type="dt" sz="half" idx="10"/>
          </p:nvPr>
        </p:nvSpPr>
        <p:spPr>
          <a:ln/>
        </p:spPr>
        <p:txBody>
          <a:bodyPr/>
          <a:lstStyle>
            <a:lvl1pPr>
              <a:defRPr/>
            </a:lvl1pPr>
          </a:lstStyle>
          <a:p>
            <a:pPr>
              <a:defRPr/>
            </a:pPr>
            <a:endParaRPr lang="de-CH"/>
          </a:p>
        </p:txBody>
      </p:sp>
      <p:sp>
        <p:nvSpPr>
          <p:cNvPr id="5" name="Rectangle 1030"/>
          <p:cNvSpPr>
            <a:spLocks noGrp="1" noChangeArrowheads="1"/>
          </p:cNvSpPr>
          <p:nvPr>
            <p:ph type="sldNum" sz="quarter" idx="11"/>
          </p:nvPr>
        </p:nvSpPr>
        <p:spPr>
          <a:ln/>
        </p:spPr>
        <p:txBody>
          <a:bodyPr/>
          <a:lstStyle>
            <a:lvl1pPr>
              <a:defRPr/>
            </a:lvl1pPr>
          </a:lstStyle>
          <a:p>
            <a:pPr>
              <a:defRPr/>
            </a:pPr>
            <a:fld id="{06587661-3E09-4545-B6CA-6BF3A5158929}" type="slidenum">
              <a:rPr lang="de-CH"/>
              <a:pPr>
                <a:defRPr/>
              </a:pPr>
              <a:t>‹N°›</a:t>
            </a:fld>
            <a:endParaRPr lang="de-CH" sz="1400">
              <a:latin typeface="Times" charset="0"/>
            </a:endParaRPr>
          </a:p>
        </p:txBody>
      </p:sp>
    </p:spTree>
    <p:extLst>
      <p:ext uri="{BB962C8B-B14F-4D97-AF65-F5344CB8AC3E}">
        <p14:creationId xmlns:p14="http://schemas.microsoft.com/office/powerpoint/2010/main" val="33465964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1066800"/>
            <a:ext cx="8513763" cy="838200"/>
          </a:xfrm>
        </p:spPr>
        <p:txBody>
          <a:bodyPr/>
          <a:lstStyle/>
          <a:p>
            <a:r>
              <a:rPr lang="de-DE" smtClean="0"/>
              <a:t>Titelmasterformat durch Klicken bearbeiten</a:t>
            </a:r>
            <a:endParaRPr lang="de-CH"/>
          </a:p>
        </p:txBody>
      </p:sp>
      <p:sp>
        <p:nvSpPr>
          <p:cNvPr id="3" name="ClipArt-Platzhalter 2"/>
          <p:cNvSpPr>
            <a:spLocks noGrp="1"/>
          </p:cNvSpPr>
          <p:nvPr>
            <p:ph type="clipArt" sz="half" idx="1"/>
          </p:nvPr>
        </p:nvSpPr>
        <p:spPr>
          <a:xfrm>
            <a:off x="685800" y="2133600"/>
            <a:ext cx="4179888" cy="3810000"/>
          </a:xfrm>
        </p:spPr>
        <p:txBody>
          <a:bodyPr/>
          <a:lstStyle/>
          <a:p>
            <a:pPr lvl="0"/>
            <a:endParaRPr lang="de-CH" noProof="0" smtClean="0"/>
          </a:p>
        </p:txBody>
      </p:sp>
      <p:sp>
        <p:nvSpPr>
          <p:cNvPr id="4" name="Textplatzhalter 3"/>
          <p:cNvSpPr>
            <a:spLocks noGrp="1"/>
          </p:cNvSpPr>
          <p:nvPr>
            <p:ph type="body" sz="half" idx="2"/>
          </p:nvPr>
        </p:nvSpPr>
        <p:spPr>
          <a:xfrm>
            <a:off x="5018088" y="2133600"/>
            <a:ext cx="4181475" cy="3810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1029"/>
          <p:cNvSpPr>
            <a:spLocks noGrp="1" noChangeArrowheads="1"/>
          </p:cNvSpPr>
          <p:nvPr>
            <p:ph type="dt" sz="half" idx="10"/>
          </p:nvPr>
        </p:nvSpPr>
        <p:spPr>
          <a:ln/>
        </p:spPr>
        <p:txBody>
          <a:bodyPr/>
          <a:lstStyle>
            <a:lvl1pPr>
              <a:defRPr/>
            </a:lvl1pPr>
          </a:lstStyle>
          <a:p>
            <a:pPr>
              <a:defRPr/>
            </a:pPr>
            <a:endParaRPr lang="de-CH"/>
          </a:p>
        </p:txBody>
      </p:sp>
      <p:sp>
        <p:nvSpPr>
          <p:cNvPr id="6" name="Rectangle 1030"/>
          <p:cNvSpPr>
            <a:spLocks noGrp="1" noChangeArrowheads="1"/>
          </p:cNvSpPr>
          <p:nvPr>
            <p:ph type="sldNum" sz="quarter" idx="11"/>
          </p:nvPr>
        </p:nvSpPr>
        <p:spPr>
          <a:ln/>
        </p:spPr>
        <p:txBody>
          <a:bodyPr/>
          <a:lstStyle>
            <a:lvl1pPr>
              <a:defRPr/>
            </a:lvl1pPr>
          </a:lstStyle>
          <a:p>
            <a:pPr>
              <a:defRPr/>
            </a:pPr>
            <a:fld id="{73B23380-2FB2-46B3-A387-C220F06FB010}" type="slidenum">
              <a:rPr lang="de-CH"/>
              <a:pPr>
                <a:defRPr/>
              </a:pPr>
              <a:t>‹N°›</a:t>
            </a:fld>
            <a:endParaRPr lang="de-CH" sz="1400">
              <a:latin typeface="Times" charset="0"/>
            </a:endParaRPr>
          </a:p>
        </p:txBody>
      </p:sp>
    </p:spTree>
    <p:extLst>
      <p:ext uri="{BB962C8B-B14F-4D97-AF65-F5344CB8AC3E}">
        <p14:creationId xmlns:p14="http://schemas.microsoft.com/office/powerpoint/2010/main" val="19955554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1066800"/>
            <a:ext cx="8513763" cy="838200"/>
          </a:xfr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685800" y="2133600"/>
            <a:ext cx="8513763" cy="3810000"/>
          </a:xfrm>
        </p:spPr>
        <p:txBody>
          <a:bodyPr/>
          <a:lstStyle/>
          <a:p>
            <a:pPr lvl="0"/>
            <a:endParaRPr lang="de-CH" noProof="0" smtClean="0"/>
          </a:p>
        </p:txBody>
      </p:sp>
      <p:sp>
        <p:nvSpPr>
          <p:cNvPr id="4" name="Rectangle 1029"/>
          <p:cNvSpPr>
            <a:spLocks noGrp="1" noChangeArrowheads="1"/>
          </p:cNvSpPr>
          <p:nvPr>
            <p:ph type="dt" sz="half" idx="10"/>
          </p:nvPr>
        </p:nvSpPr>
        <p:spPr>
          <a:ln/>
        </p:spPr>
        <p:txBody>
          <a:bodyPr/>
          <a:lstStyle>
            <a:lvl1pPr>
              <a:defRPr/>
            </a:lvl1pPr>
          </a:lstStyle>
          <a:p>
            <a:pPr>
              <a:defRPr/>
            </a:pPr>
            <a:endParaRPr lang="de-CH"/>
          </a:p>
        </p:txBody>
      </p:sp>
      <p:sp>
        <p:nvSpPr>
          <p:cNvPr id="5" name="Rectangle 1030"/>
          <p:cNvSpPr>
            <a:spLocks noGrp="1" noChangeArrowheads="1"/>
          </p:cNvSpPr>
          <p:nvPr>
            <p:ph type="sldNum" sz="quarter" idx="11"/>
          </p:nvPr>
        </p:nvSpPr>
        <p:spPr>
          <a:ln/>
        </p:spPr>
        <p:txBody>
          <a:bodyPr/>
          <a:lstStyle>
            <a:lvl1pPr>
              <a:defRPr/>
            </a:lvl1pPr>
          </a:lstStyle>
          <a:p>
            <a:pPr>
              <a:defRPr/>
            </a:pPr>
            <a:fld id="{2E828427-F8DB-4AB5-B926-B32E588BDB93}" type="slidenum">
              <a:rPr lang="de-CH"/>
              <a:pPr>
                <a:defRPr/>
              </a:pPr>
              <a:t>‹N°›</a:t>
            </a:fld>
            <a:endParaRPr lang="de-CH" sz="1400">
              <a:latin typeface="Times" charset="0"/>
            </a:endParaRPr>
          </a:p>
        </p:txBody>
      </p:sp>
    </p:spTree>
    <p:extLst>
      <p:ext uri="{BB962C8B-B14F-4D97-AF65-F5344CB8AC3E}">
        <p14:creationId xmlns:p14="http://schemas.microsoft.com/office/powerpoint/2010/main" val="31886847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de-CH"/>
          </a:p>
        </p:txBody>
      </p:sp>
      <p:sp>
        <p:nvSpPr>
          <p:cNvPr id="5" name="Espace réservé du numéro de diapositive 4"/>
          <p:cNvSpPr>
            <a:spLocks noGrp="1"/>
          </p:cNvSpPr>
          <p:nvPr>
            <p:ph type="sldNum" sz="quarter" idx="11"/>
          </p:nvPr>
        </p:nvSpPr>
        <p:spPr/>
        <p:txBody>
          <a:bodyPr/>
          <a:lstStyle>
            <a:lvl1pPr>
              <a:defRPr/>
            </a:lvl1pPr>
          </a:lstStyle>
          <a:p>
            <a:fld id="{244266C6-F929-4288-945B-E402C10B2626}"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1066800"/>
            <a:ext cx="8513763" cy="4876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1029"/>
          <p:cNvSpPr>
            <a:spLocks noGrp="1" noChangeArrowheads="1"/>
          </p:cNvSpPr>
          <p:nvPr>
            <p:ph type="dt" sz="half" idx="10"/>
          </p:nvPr>
        </p:nvSpPr>
        <p:spPr>
          <a:ln/>
        </p:spPr>
        <p:txBody>
          <a:bodyPr/>
          <a:lstStyle>
            <a:lvl1pPr>
              <a:defRPr/>
            </a:lvl1pPr>
          </a:lstStyle>
          <a:p>
            <a:pPr>
              <a:defRPr/>
            </a:pPr>
            <a:endParaRPr lang="de-CH"/>
          </a:p>
        </p:txBody>
      </p:sp>
      <p:sp>
        <p:nvSpPr>
          <p:cNvPr id="4" name="Rectangle 1030"/>
          <p:cNvSpPr>
            <a:spLocks noGrp="1" noChangeArrowheads="1"/>
          </p:cNvSpPr>
          <p:nvPr>
            <p:ph type="sldNum" sz="quarter" idx="11"/>
          </p:nvPr>
        </p:nvSpPr>
        <p:spPr>
          <a:ln/>
        </p:spPr>
        <p:txBody>
          <a:bodyPr/>
          <a:lstStyle>
            <a:lvl1pPr>
              <a:defRPr/>
            </a:lvl1pPr>
          </a:lstStyle>
          <a:p>
            <a:pPr>
              <a:defRPr/>
            </a:pPr>
            <a:fld id="{8C8D6718-0AF1-4A61-A40B-401EEB0558FE}" type="slidenum">
              <a:rPr lang="de-CH"/>
              <a:pPr>
                <a:defRPr/>
              </a:pPr>
              <a:t>‹N°›</a:t>
            </a:fld>
            <a:endParaRPr lang="de-CH" sz="1400">
              <a:latin typeface="Times" charset="0"/>
            </a:endParaRPr>
          </a:p>
        </p:txBody>
      </p:sp>
    </p:spTree>
    <p:extLst>
      <p:ext uri="{BB962C8B-B14F-4D97-AF65-F5344CB8AC3E}">
        <p14:creationId xmlns:p14="http://schemas.microsoft.com/office/powerpoint/2010/main" val="30517003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1066800"/>
            <a:ext cx="8513763" cy="838200"/>
          </a:xfr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685800" y="2133600"/>
            <a:ext cx="8513763" cy="3810000"/>
          </a:xfrm>
        </p:spPr>
        <p:txBody>
          <a:bodyPr/>
          <a:lstStyle/>
          <a:p>
            <a:pPr lvl="0"/>
            <a:endParaRPr lang="de-CH" noProof="0" smtClean="0"/>
          </a:p>
        </p:txBody>
      </p:sp>
      <p:sp>
        <p:nvSpPr>
          <p:cNvPr id="4" name="Rectangle 1029"/>
          <p:cNvSpPr>
            <a:spLocks noGrp="1" noChangeArrowheads="1"/>
          </p:cNvSpPr>
          <p:nvPr>
            <p:ph type="dt" sz="half" idx="10"/>
          </p:nvPr>
        </p:nvSpPr>
        <p:spPr>
          <a:ln/>
        </p:spPr>
        <p:txBody>
          <a:bodyPr/>
          <a:lstStyle>
            <a:lvl1pPr>
              <a:defRPr/>
            </a:lvl1pPr>
          </a:lstStyle>
          <a:p>
            <a:pPr>
              <a:defRPr/>
            </a:pPr>
            <a:endParaRPr lang="de-CH"/>
          </a:p>
        </p:txBody>
      </p:sp>
      <p:sp>
        <p:nvSpPr>
          <p:cNvPr id="5" name="Rectangle 1030"/>
          <p:cNvSpPr>
            <a:spLocks noGrp="1" noChangeArrowheads="1"/>
          </p:cNvSpPr>
          <p:nvPr>
            <p:ph type="sldNum" sz="quarter" idx="11"/>
          </p:nvPr>
        </p:nvSpPr>
        <p:spPr>
          <a:ln/>
        </p:spPr>
        <p:txBody>
          <a:bodyPr/>
          <a:lstStyle>
            <a:lvl1pPr>
              <a:defRPr/>
            </a:lvl1pPr>
          </a:lstStyle>
          <a:p>
            <a:pPr>
              <a:defRPr/>
            </a:pPr>
            <a:fld id="{6427A033-DACF-4119-8144-C823439CA800}" type="slidenum">
              <a:rPr lang="de-CH"/>
              <a:pPr>
                <a:defRPr/>
              </a:pPr>
              <a:t>‹N°›</a:t>
            </a:fld>
            <a:endParaRPr lang="de-CH" sz="1400">
              <a:latin typeface="Times" charset="0"/>
            </a:endParaRPr>
          </a:p>
        </p:txBody>
      </p:sp>
    </p:spTree>
    <p:extLst>
      <p:ext uri="{BB962C8B-B14F-4D97-AF65-F5344CB8AC3E}">
        <p14:creationId xmlns:p14="http://schemas.microsoft.com/office/powerpoint/2010/main" val="93016818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1066800"/>
            <a:ext cx="8513763" cy="8382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685800" y="2133600"/>
            <a:ext cx="4179888" cy="3810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ClipArt-Platzhalter 3"/>
          <p:cNvSpPr>
            <a:spLocks noGrp="1"/>
          </p:cNvSpPr>
          <p:nvPr>
            <p:ph type="clipArt" sz="half" idx="2"/>
          </p:nvPr>
        </p:nvSpPr>
        <p:spPr>
          <a:xfrm>
            <a:off x="5018088" y="2133600"/>
            <a:ext cx="4181475" cy="3810000"/>
          </a:xfrm>
        </p:spPr>
        <p:txBody>
          <a:bodyPr/>
          <a:lstStyle/>
          <a:p>
            <a:pPr lvl="0"/>
            <a:endParaRPr lang="de-CH" noProof="0" smtClean="0"/>
          </a:p>
        </p:txBody>
      </p:sp>
      <p:sp>
        <p:nvSpPr>
          <p:cNvPr id="5" name="Rectangle 1029"/>
          <p:cNvSpPr>
            <a:spLocks noGrp="1" noChangeArrowheads="1"/>
          </p:cNvSpPr>
          <p:nvPr>
            <p:ph type="dt" sz="half" idx="10"/>
          </p:nvPr>
        </p:nvSpPr>
        <p:spPr>
          <a:ln/>
        </p:spPr>
        <p:txBody>
          <a:bodyPr/>
          <a:lstStyle>
            <a:lvl1pPr>
              <a:defRPr/>
            </a:lvl1pPr>
          </a:lstStyle>
          <a:p>
            <a:pPr>
              <a:defRPr/>
            </a:pPr>
            <a:endParaRPr lang="de-CH"/>
          </a:p>
        </p:txBody>
      </p:sp>
      <p:sp>
        <p:nvSpPr>
          <p:cNvPr id="6" name="Rectangle 1030"/>
          <p:cNvSpPr>
            <a:spLocks noGrp="1" noChangeArrowheads="1"/>
          </p:cNvSpPr>
          <p:nvPr>
            <p:ph type="sldNum" sz="quarter" idx="11"/>
          </p:nvPr>
        </p:nvSpPr>
        <p:spPr>
          <a:ln/>
        </p:spPr>
        <p:txBody>
          <a:bodyPr/>
          <a:lstStyle>
            <a:lvl1pPr>
              <a:defRPr/>
            </a:lvl1pPr>
          </a:lstStyle>
          <a:p>
            <a:pPr>
              <a:defRPr/>
            </a:pPr>
            <a:fld id="{28C318CC-D116-4B08-B635-C3CC44E51C6C}" type="slidenum">
              <a:rPr lang="de-CH"/>
              <a:pPr>
                <a:defRPr/>
              </a:pPr>
              <a:t>‹N°›</a:t>
            </a:fld>
            <a:endParaRPr lang="de-CH" sz="1400">
              <a:latin typeface="Times" charset="0"/>
            </a:endParaRPr>
          </a:p>
        </p:txBody>
      </p:sp>
    </p:spTree>
    <p:extLst>
      <p:ext uri="{BB962C8B-B14F-4D97-AF65-F5344CB8AC3E}">
        <p14:creationId xmlns:p14="http://schemas.microsoft.com/office/powerpoint/2010/main" val="28473110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685800" y="2133600"/>
            <a:ext cx="4179888"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5018088" y="2133600"/>
            <a:ext cx="4181475"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lvl1pPr>
              <a:defRPr/>
            </a:lvl1pPr>
          </a:lstStyle>
          <a:p>
            <a:endParaRPr lang="de-CH"/>
          </a:p>
        </p:txBody>
      </p:sp>
      <p:sp>
        <p:nvSpPr>
          <p:cNvPr id="6" name="Espace réservé du numéro de diapositive 5"/>
          <p:cNvSpPr>
            <a:spLocks noGrp="1"/>
          </p:cNvSpPr>
          <p:nvPr>
            <p:ph type="sldNum" sz="quarter" idx="11"/>
          </p:nvPr>
        </p:nvSpPr>
        <p:spPr/>
        <p:txBody>
          <a:bodyPr/>
          <a:lstStyle>
            <a:lvl1pPr>
              <a:defRPr/>
            </a:lvl1pPr>
          </a:lstStyle>
          <a:p>
            <a:fld id="{D901EE01-2104-4C9E-B249-B46CE8301FD8}"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lvl1pPr>
              <a:defRPr/>
            </a:lvl1pPr>
          </a:lstStyle>
          <a:p>
            <a:endParaRPr lang="de-CH"/>
          </a:p>
        </p:txBody>
      </p:sp>
      <p:sp>
        <p:nvSpPr>
          <p:cNvPr id="8" name="Espace réservé du numéro de diapositive 7"/>
          <p:cNvSpPr>
            <a:spLocks noGrp="1"/>
          </p:cNvSpPr>
          <p:nvPr>
            <p:ph type="sldNum" sz="quarter" idx="11"/>
          </p:nvPr>
        </p:nvSpPr>
        <p:spPr/>
        <p:txBody>
          <a:bodyPr/>
          <a:lstStyle>
            <a:lvl1pPr>
              <a:defRPr/>
            </a:lvl1pPr>
          </a:lstStyle>
          <a:p>
            <a:fld id="{0F8C8397-0F77-4E63-AEB4-17165D9BA8BE}"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e la date 2"/>
          <p:cNvSpPr>
            <a:spLocks noGrp="1"/>
          </p:cNvSpPr>
          <p:nvPr>
            <p:ph type="dt" sz="half" idx="10"/>
          </p:nvPr>
        </p:nvSpPr>
        <p:spPr/>
        <p:txBody>
          <a:bodyPr/>
          <a:lstStyle>
            <a:lvl1pPr>
              <a:defRPr/>
            </a:lvl1pPr>
          </a:lstStyle>
          <a:p>
            <a:endParaRPr lang="de-CH"/>
          </a:p>
        </p:txBody>
      </p:sp>
      <p:sp>
        <p:nvSpPr>
          <p:cNvPr id="4" name="Espace réservé du numéro de diapositive 3"/>
          <p:cNvSpPr>
            <a:spLocks noGrp="1"/>
          </p:cNvSpPr>
          <p:nvPr>
            <p:ph type="sldNum" sz="quarter" idx="11"/>
          </p:nvPr>
        </p:nvSpPr>
        <p:spPr/>
        <p:txBody>
          <a:bodyPr/>
          <a:lstStyle>
            <a:lvl1pPr>
              <a:defRPr/>
            </a:lvl1pPr>
          </a:lstStyle>
          <a:p>
            <a:fld id="{4ADD4E62-F17A-449D-A29E-7B6DD537B8B2}"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de-CH"/>
          </a:p>
        </p:txBody>
      </p:sp>
      <p:sp>
        <p:nvSpPr>
          <p:cNvPr id="3" name="Espace réservé du numéro de diapositive 2"/>
          <p:cNvSpPr>
            <a:spLocks noGrp="1"/>
          </p:cNvSpPr>
          <p:nvPr>
            <p:ph type="sldNum" sz="quarter" idx="11"/>
          </p:nvPr>
        </p:nvSpPr>
        <p:spPr/>
        <p:txBody>
          <a:bodyPr/>
          <a:lstStyle>
            <a:lvl1pPr>
              <a:defRPr/>
            </a:lvl1pPr>
          </a:lstStyle>
          <a:p>
            <a:fld id="{EB036776-19E4-438F-B44A-7CC2C3B36329}"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de-CH"/>
          </a:p>
        </p:txBody>
      </p:sp>
      <p:sp>
        <p:nvSpPr>
          <p:cNvPr id="6" name="Espace réservé du numéro de diapositive 5"/>
          <p:cNvSpPr>
            <a:spLocks noGrp="1"/>
          </p:cNvSpPr>
          <p:nvPr>
            <p:ph type="sldNum" sz="quarter" idx="11"/>
          </p:nvPr>
        </p:nvSpPr>
        <p:spPr/>
        <p:txBody>
          <a:bodyPr/>
          <a:lstStyle>
            <a:lvl1pPr>
              <a:defRPr/>
            </a:lvl1pPr>
          </a:lstStyle>
          <a:p>
            <a:fld id="{F6157F96-E0F2-48C1-95A8-B1313255DB2C}"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de-CH"/>
          </a:p>
        </p:txBody>
      </p:sp>
      <p:sp>
        <p:nvSpPr>
          <p:cNvPr id="6" name="Espace réservé du numéro de diapositive 5"/>
          <p:cNvSpPr>
            <a:spLocks noGrp="1"/>
          </p:cNvSpPr>
          <p:nvPr>
            <p:ph type="sldNum" sz="quarter" idx="11"/>
          </p:nvPr>
        </p:nvSpPr>
        <p:spPr/>
        <p:txBody>
          <a:bodyPr/>
          <a:lstStyle>
            <a:lvl1pPr>
              <a:defRPr/>
            </a:lvl1pPr>
          </a:lstStyle>
          <a:p>
            <a:fld id="{B93C2887-180E-426C-8057-6D75DD827B5B}" type="slidenum">
              <a:rPr lang="de-CH"/>
              <a:pPr/>
              <a:t>‹N°›</a:t>
            </a:fld>
            <a:endParaRPr lang="de-CH" sz="1400">
              <a:latin typeface="Times"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6210" name="Picture 1026" descr="PTT-2"/>
          <p:cNvPicPr>
            <a:picLocks noChangeAspect="1" noChangeArrowheads="1"/>
          </p:cNvPicPr>
          <p:nvPr/>
        </p:nvPicPr>
        <p:blipFill>
          <a:blip r:embed="rId18" cstate="print"/>
          <a:srcRect/>
          <a:stretch>
            <a:fillRect/>
          </a:stretch>
        </p:blipFill>
        <p:spPr bwMode="auto">
          <a:xfrm>
            <a:off x="0" y="-146050"/>
            <a:ext cx="9906000" cy="7004050"/>
          </a:xfrm>
          <a:prstGeom prst="rect">
            <a:avLst/>
          </a:prstGeom>
          <a:noFill/>
        </p:spPr>
      </p:pic>
      <p:sp>
        <p:nvSpPr>
          <p:cNvPr id="606211" name="Rectangle 1027"/>
          <p:cNvSpPr>
            <a:spLocks noGrp="1" noChangeArrowheads="1"/>
          </p:cNvSpPr>
          <p:nvPr>
            <p:ph type="title"/>
          </p:nvPr>
        </p:nvSpPr>
        <p:spPr bwMode="auto">
          <a:xfrm>
            <a:off x="685800" y="1066800"/>
            <a:ext cx="8513763"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a:t>Mastertitelformat bearbeiten</a:t>
            </a:r>
          </a:p>
        </p:txBody>
      </p:sp>
      <p:sp>
        <p:nvSpPr>
          <p:cNvPr id="606212" name="Rectangle 1028"/>
          <p:cNvSpPr>
            <a:spLocks noGrp="1" noChangeArrowheads="1"/>
          </p:cNvSpPr>
          <p:nvPr>
            <p:ph type="body" idx="1"/>
          </p:nvPr>
        </p:nvSpPr>
        <p:spPr bwMode="auto">
          <a:xfrm>
            <a:off x="685800" y="2133600"/>
            <a:ext cx="8513763" cy="381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606213" name="Rectangle 1029"/>
          <p:cNvSpPr>
            <a:spLocks noGrp="1" noChangeArrowheads="1"/>
          </p:cNvSpPr>
          <p:nvPr>
            <p:ph type="dt" sz="half" idx="2"/>
          </p:nvPr>
        </p:nvSpPr>
        <p:spPr bwMode="auto">
          <a:xfrm>
            <a:off x="8305800" y="6604000"/>
            <a:ext cx="128428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1400">
                <a:solidFill>
                  <a:schemeClr val="tx1"/>
                </a:solidFill>
                <a:latin typeface="Times" pitchFamily="18" charset="0"/>
              </a:defRPr>
            </a:lvl1pPr>
          </a:lstStyle>
          <a:p>
            <a:endParaRPr lang="de-CH"/>
          </a:p>
        </p:txBody>
      </p:sp>
      <p:sp>
        <p:nvSpPr>
          <p:cNvPr id="606214" name="Rectangle 1030"/>
          <p:cNvSpPr>
            <a:spLocks noGrp="1" noChangeArrowheads="1"/>
          </p:cNvSpPr>
          <p:nvPr>
            <p:ph type="sldNum" sz="quarter" idx="4"/>
          </p:nvPr>
        </p:nvSpPr>
        <p:spPr bwMode="auto">
          <a:xfrm>
            <a:off x="7620000" y="6591300"/>
            <a:ext cx="4953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a:solidFill>
                  <a:schemeClr val="tx1"/>
                </a:solidFill>
                <a:latin typeface="FranklinGothic No.2" charset="0"/>
              </a:defRPr>
            </a:lvl1pPr>
          </a:lstStyle>
          <a:p>
            <a:fld id="{46D55FD0-78C9-429C-802E-DDA4AD301DAD}" type="slidenum">
              <a:rPr lang="de-CH"/>
              <a:pPr/>
              <a:t>‹N°›</a:t>
            </a:fld>
            <a:endParaRPr lang="de-CH" sz="1400">
              <a:latin typeface="Times"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ts val="3600"/>
        </a:lnSpc>
        <a:spcBef>
          <a:spcPct val="0"/>
        </a:spcBef>
        <a:spcAft>
          <a:spcPct val="0"/>
        </a:spcAft>
        <a:defRPr sz="2800">
          <a:solidFill>
            <a:srgbClr val="4F5150"/>
          </a:solidFill>
          <a:latin typeface="+mj-lt"/>
          <a:ea typeface="+mj-ea"/>
          <a:cs typeface="+mj-cs"/>
        </a:defRPr>
      </a:lvl1pPr>
      <a:lvl2pPr algn="l" rtl="0" eaLnBrk="1" fontAlgn="base" hangingPunct="1">
        <a:lnSpc>
          <a:spcPts val="3600"/>
        </a:lnSpc>
        <a:spcBef>
          <a:spcPct val="0"/>
        </a:spcBef>
        <a:spcAft>
          <a:spcPct val="0"/>
        </a:spcAft>
        <a:defRPr sz="2800">
          <a:solidFill>
            <a:srgbClr val="4F5150"/>
          </a:solidFill>
          <a:latin typeface="Arial" charset="0"/>
        </a:defRPr>
      </a:lvl2pPr>
      <a:lvl3pPr algn="l" rtl="0" eaLnBrk="1" fontAlgn="base" hangingPunct="1">
        <a:lnSpc>
          <a:spcPts val="3600"/>
        </a:lnSpc>
        <a:spcBef>
          <a:spcPct val="0"/>
        </a:spcBef>
        <a:spcAft>
          <a:spcPct val="0"/>
        </a:spcAft>
        <a:defRPr sz="2800">
          <a:solidFill>
            <a:srgbClr val="4F5150"/>
          </a:solidFill>
          <a:latin typeface="Arial" charset="0"/>
        </a:defRPr>
      </a:lvl3pPr>
      <a:lvl4pPr algn="l" rtl="0" eaLnBrk="1" fontAlgn="base" hangingPunct="1">
        <a:lnSpc>
          <a:spcPts val="3600"/>
        </a:lnSpc>
        <a:spcBef>
          <a:spcPct val="0"/>
        </a:spcBef>
        <a:spcAft>
          <a:spcPct val="0"/>
        </a:spcAft>
        <a:defRPr sz="2800">
          <a:solidFill>
            <a:srgbClr val="4F5150"/>
          </a:solidFill>
          <a:latin typeface="Arial" charset="0"/>
        </a:defRPr>
      </a:lvl4pPr>
      <a:lvl5pPr algn="l" rtl="0" eaLnBrk="1" fontAlgn="base" hangingPunct="1">
        <a:lnSpc>
          <a:spcPts val="3600"/>
        </a:lnSpc>
        <a:spcBef>
          <a:spcPct val="0"/>
        </a:spcBef>
        <a:spcAft>
          <a:spcPct val="0"/>
        </a:spcAft>
        <a:defRPr sz="2800">
          <a:solidFill>
            <a:srgbClr val="4F5150"/>
          </a:solidFill>
          <a:latin typeface="Arial" charset="0"/>
        </a:defRPr>
      </a:lvl5pPr>
      <a:lvl6pPr marL="457200" algn="l" rtl="0" eaLnBrk="1" fontAlgn="base" hangingPunct="1">
        <a:lnSpc>
          <a:spcPts val="3600"/>
        </a:lnSpc>
        <a:spcBef>
          <a:spcPct val="0"/>
        </a:spcBef>
        <a:spcAft>
          <a:spcPct val="0"/>
        </a:spcAft>
        <a:defRPr sz="2800">
          <a:solidFill>
            <a:srgbClr val="4F5150"/>
          </a:solidFill>
          <a:latin typeface="Arial" charset="0"/>
        </a:defRPr>
      </a:lvl6pPr>
      <a:lvl7pPr marL="914400" algn="l" rtl="0" eaLnBrk="1" fontAlgn="base" hangingPunct="1">
        <a:lnSpc>
          <a:spcPts val="3600"/>
        </a:lnSpc>
        <a:spcBef>
          <a:spcPct val="0"/>
        </a:spcBef>
        <a:spcAft>
          <a:spcPct val="0"/>
        </a:spcAft>
        <a:defRPr sz="2800">
          <a:solidFill>
            <a:srgbClr val="4F5150"/>
          </a:solidFill>
          <a:latin typeface="Arial" charset="0"/>
        </a:defRPr>
      </a:lvl7pPr>
      <a:lvl8pPr marL="1371600" algn="l" rtl="0" eaLnBrk="1" fontAlgn="base" hangingPunct="1">
        <a:lnSpc>
          <a:spcPts val="3600"/>
        </a:lnSpc>
        <a:spcBef>
          <a:spcPct val="0"/>
        </a:spcBef>
        <a:spcAft>
          <a:spcPct val="0"/>
        </a:spcAft>
        <a:defRPr sz="2800">
          <a:solidFill>
            <a:srgbClr val="4F5150"/>
          </a:solidFill>
          <a:latin typeface="Arial" charset="0"/>
        </a:defRPr>
      </a:lvl8pPr>
      <a:lvl9pPr marL="1828800" algn="l" rtl="0" eaLnBrk="1" fontAlgn="base" hangingPunct="1">
        <a:lnSpc>
          <a:spcPts val="3600"/>
        </a:lnSpc>
        <a:spcBef>
          <a:spcPct val="0"/>
        </a:spcBef>
        <a:spcAft>
          <a:spcPct val="0"/>
        </a:spcAft>
        <a:defRPr sz="2800">
          <a:solidFill>
            <a:srgbClr val="4F5150"/>
          </a:solidFill>
          <a:latin typeface="Arial" charset="0"/>
        </a:defRPr>
      </a:lvl9pPr>
    </p:titleStyle>
    <p:bodyStyle>
      <a:lvl1pPr marL="342900" indent="-342900" algn="l" rtl="0" eaLnBrk="1" fontAlgn="base" hangingPunct="1">
        <a:lnSpc>
          <a:spcPts val="2600"/>
        </a:lnSpc>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
        <a:defRPr sz="1400">
          <a:solidFill>
            <a:schemeClr val="tx1"/>
          </a:solidFill>
          <a:latin typeface="+mn-lt"/>
        </a:defRPr>
      </a:lvl4pPr>
      <a:lvl5pPr marL="2057400" indent="-228600" algn="l" rtl="0" eaLnBrk="1" fontAlgn="base" hangingPunct="1">
        <a:spcBef>
          <a:spcPct val="20000"/>
        </a:spcBef>
        <a:spcAft>
          <a:spcPct val="0"/>
        </a:spcAft>
        <a:buChar char=" "/>
        <a:defRPr sz="1400">
          <a:solidFill>
            <a:schemeClr val="tx1"/>
          </a:solidFill>
          <a:latin typeface="+mn-lt"/>
        </a:defRPr>
      </a:lvl5pPr>
      <a:lvl6pPr marL="2514600" indent="-228600" algn="l" rtl="0" eaLnBrk="1" fontAlgn="base" hangingPunct="1">
        <a:spcBef>
          <a:spcPct val="20000"/>
        </a:spcBef>
        <a:spcAft>
          <a:spcPct val="0"/>
        </a:spcAft>
        <a:buChar char=" "/>
        <a:defRPr sz="1400">
          <a:solidFill>
            <a:schemeClr val="tx1"/>
          </a:solidFill>
          <a:latin typeface="+mn-lt"/>
        </a:defRPr>
      </a:lvl6pPr>
      <a:lvl7pPr marL="2971800" indent="-228600" algn="l" rtl="0" eaLnBrk="1" fontAlgn="base" hangingPunct="1">
        <a:spcBef>
          <a:spcPct val="20000"/>
        </a:spcBef>
        <a:spcAft>
          <a:spcPct val="0"/>
        </a:spcAft>
        <a:buChar char=" "/>
        <a:defRPr sz="1400">
          <a:solidFill>
            <a:schemeClr val="tx1"/>
          </a:solidFill>
          <a:latin typeface="+mn-lt"/>
        </a:defRPr>
      </a:lvl7pPr>
      <a:lvl8pPr marL="3429000" indent="-228600" algn="l" rtl="0" eaLnBrk="1" fontAlgn="base" hangingPunct="1">
        <a:spcBef>
          <a:spcPct val="20000"/>
        </a:spcBef>
        <a:spcAft>
          <a:spcPct val="0"/>
        </a:spcAft>
        <a:buChar char=" "/>
        <a:defRPr sz="1400">
          <a:solidFill>
            <a:schemeClr val="tx1"/>
          </a:solidFill>
          <a:latin typeface="+mn-lt"/>
        </a:defRPr>
      </a:lvl8pPr>
      <a:lvl9pPr marL="3886200" indent="-228600" algn="l" rtl="0" eaLnBrk="1" fontAlgn="base" hangingPunct="1">
        <a:spcBef>
          <a:spcPct val="20000"/>
        </a:spcBef>
        <a:spcAft>
          <a:spcPct val="0"/>
        </a:spcAft>
        <a:buChar char=" "/>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26" descr="PTT-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46050"/>
            <a:ext cx="990600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7"/>
          <p:cNvSpPr>
            <a:spLocks noGrp="1" noChangeArrowheads="1"/>
          </p:cNvSpPr>
          <p:nvPr>
            <p:ph type="title"/>
          </p:nvPr>
        </p:nvSpPr>
        <p:spPr bwMode="auto">
          <a:xfrm>
            <a:off x="685800" y="1066800"/>
            <a:ext cx="85137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smtClean="0"/>
              <a:t>Mastertitelformat bearbeiten</a:t>
            </a:r>
          </a:p>
        </p:txBody>
      </p:sp>
      <p:sp>
        <p:nvSpPr>
          <p:cNvPr id="606212" name="Rectangle 1028"/>
          <p:cNvSpPr>
            <a:spLocks noGrp="1" noChangeArrowheads="1"/>
          </p:cNvSpPr>
          <p:nvPr>
            <p:ph type="body" idx="1"/>
          </p:nvPr>
        </p:nvSpPr>
        <p:spPr bwMode="auto">
          <a:xfrm>
            <a:off x="685800" y="2133600"/>
            <a:ext cx="85137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smtClean="0"/>
              <a:t>Mastertextformat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606213" name="Rectangle 1029"/>
          <p:cNvSpPr>
            <a:spLocks noGrp="1" noChangeArrowheads="1"/>
          </p:cNvSpPr>
          <p:nvPr>
            <p:ph type="dt" sz="half" idx="2"/>
          </p:nvPr>
        </p:nvSpPr>
        <p:spPr bwMode="auto">
          <a:xfrm>
            <a:off x="8305800" y="6604000"/>
            <a:ext cx="128428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1400">
                <a:solidFill>
                  <a:schemeClr val="tx1"/>
                </a:solidFill>
                <a:latin typeface="Times" charset="0"/>
              </a:defRPr>
            </a:lvl1pPr>
          </a:lstStyle>
          <a:p>
            <a:pPr>
              <a:defRPr/>
            </a:pPr>
            <a:endParaRPr lang="de-CH"/>
          </a:p>
        </p:txBody>
      </p:sp>
      <p:sp>
        <p:nvSpPr>
          <p:cNvPr id="606214" name="Rectangle 1030"/>
          <p:cNvSpPr>
            <a:spLocks noGrp="1" noChangeArrowheads="1"/>
          </p:cNvSpPr>
          <p:nvPr>
            <p:ph type="sldNum" sz="quarter" idx="4"/>
          </p:nvPr>
        </p:nvSpPr>
        <p:spPr bwMode="auto">
          <a:xfrm>
            <a:off x="7620000" y="6591300"/>
            <a:ext cx="4953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900">
                <a:solidFill>
                  <a:schemeClr val="tx1"/>
                </a:solidFill>
                <a:latin typeface="FranklinGothic No.2" charset="0"/>
              </a:defRPr>
            </a:lvl1pPr>
          </a:lstStyle>
          <a:p>
            <a:pPr>
              <a:defRPr/>
            </a:pPr>
            <a:fld id="{8D451FAB-9BE0-4AE1-8A5B-1603C2DA88E3}" type="slidenum">
              <a:rPr lang="de-CH"/>
              <a:pPr>
                <a:defRPr/>
              </a:pPr>
              <a:t>‹N°›</a:t>
            </a:fld>
            <a:endParaRPr lang="de-CH" sz="1400">
              <a:latin typeface="Times" charset="0"/>
            </a:endParaRPr>
          </a:p>
        </p:txBody>
      </p:sp>
    </p:spTree>
    <p:extLst>
      <p:ext uri="{BB962C8B-B14F-4D97-AF65-F5344CB8AC3E}">
        <p14:creationId xmlns:p14="http://schemas.microsoft.com/office/powerpoint/2010/main" val="19395454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ransition>
    <p:fade/>
  </p:transition>
  <p:timing>
    <p:tnLst>
      <p:par>
        <p:cTn id="1" dur="indefinite" restart="never" nodeType="tmRoot"/>
      </p:par>
    </p:tnLst>
  </p:timing>
  <p:hf hdr="0" ftr="0" dt="0"/>
  <p:txStyles>
    <p:titleStyle>
      <a:lvl1pPr algn="l" rtl="0" eaLnBrk="0" fontAlgn="base" hangingPunct="0">
        <a:lnSpc>
          <a:spcPts val="3600"/>
        </a:lnSpc>
        <a:spcBef>
          <a:spcPct val="0"/>
        </a:spcBef>
        <a:spcAft>
          <a:spcPct val="0"/>
        </a:spcAft>
        <a:defRPr sz="2800">
          <a:solidFill>
            <a:srgbClr val="4F5150"/>
          </a:solidFill>
          <a:latin typeface="+mj-lt"/>
          <a:ea typeface="+mj-ea"/>
          <a:cs typeface="+mj-cs"/>
        </a:defRPr>
      </a:lvl1pPr>
      <a:lvl2pPr algn="l" rtl="0" eaLnBrk="0" fontAlgn="base" hangingPunct="0">
        <a:lnSpc>
          <a:spcPts val="3600"/>
        </a:lnSpc>
        <a:spcBef>
          <a:spcPct val="0"/>
        </a:spcBef>
        <a:spcAft>
          <a:spcPct val="0"/>
        </a:spcAft>
        <a:defRPr sz="2800">
          <a:solidFill>
            <a:srgbClr val="4F5150"/>
          </a:solidFill>
          <a:latin typeface="Arial" charset="0"/>
        </a:defRPr>
      </a:lvl2pPr>
      <a:lvl3pPr algn="l" rtl="0" eaLnBrk="0" fontAlgn="base" hangingPunct="0">
        <a:lnSpc>
          <a:spcPts val="3600"/>
        </a:lnSpc>
        <a:spcBef>
          <a:spcPct val="0"/>
        </a:spcBef>
        <a:spcAft>
          <a:spcPct val="0"/>
        </a:spcAft>
        <a:defRPr sz="2800">
          <a:solidFill>
            <a:srgbClr val="4F5150"/>
          </a:solidFill>
          <a:latin typeface="Arial" charset="0"/>
        </a:defRPr>
      </a:lvl3pPr>
      <a:lvl4pPr algn="l" rtl="0" eaLnBrk="0" fontAlgn="base" hangingPunct="0">
        <a:lnSpc>
          <a:spcPts val="3600"/>
        </a:lnSpc>
        <a:spcBef>
          <a:spcPct val="0"/>
        </a:spcBef>
        <a:spcAft>
          <a:spcPct val="0"/>
        </a:spcAft>
        <a:defRPr sz="2800">
          <a:solidFill>
            <a:srgbClr val="4F5150"/>
          </a:solidFill>
          <a:latin typeface="Arial" charset="0"/>
        </a:defRPr>
      </a:lvl4pPr>
      <a:lvl5pPr algn="l" rtl="0" eaLnBrk="0" fontAlgn="base" hangingPunct="0">
        <a:lnSpc>
          <a:spcPts val="3600"/>
        </a:lnSpc>
        <a:spcBef>
          <a:spcPct val="0"/>
        </a:spcBef>
        <a:spcAft>
          <a:spcPct val="0"/>
        </a:spcAft>
        <a:defRPr sz="2800">
          <a:solidFill>
            <a:srgbClr val="4F5150"/>
          </a:solidFill>
          <a:latin typeface="Arial" charset="0"/>
        </a:defRPr>
      </a:lvl5pPr>
      <a:lvl6pPr marL="457200" algn="l" rtl="0" eaLnBrk="0" fontAlgn="base" hangingPunct="0">
        <a:lnSpc>
          <a:spcPts val="3600"/>
        </a:lnSpc>
        <a:spcBef>
          <a:spcPct val="0"/>
        </a:spcBef>
        <a:spcAft>
          <a:spcPct val="0"/>
        </a:spcAft>
        <a:defRPr sz="2800">
          <a:solidFill>
            <a:srgbClr val="4F5150"/>
          </a:solidFill>
          <a:latin typeface="Arial" charset="0"/>
        </a:defRPr>
      </a:lvl6pPr>
      <a:lvl7pPr marL="914400" algn="l" rtl="0" eaLnBrk="0" fontAlgn="base" hangingPunct="0">
        <a:lnSpc>
          <a:spcPts val="3600"/>
        </a:lnSpc>
        <a:spcBef>
          <a:spcPct val="0"/>
        </a:spcBef>
        <a:spcAft>
          <a:spcPct val="0"/>
        </a:spcAft>
        <a:defRPr sz="2800">
          <a:solidFill>
            <a:srgbClr val="4F5150"/>
          </a:solidFill>
          <a:latin typeface="Arial" charset="0"/>
        </a:defRPr>
      </a:lvl7pPr>
      <a:lvl8pPr marL="1371600" algn="l" rtl="0" eaLnBrk="0" fontAlgn="base" hangingPunct="0">
        <a:lnSpc>
          <a:spcPts val="3600"/>
        </a:lnSpc>
        <a:spcBef>
          <a:spcPct val="0"/>
        </a:spcBef>
        <a:spcAft>
          <a:spcPct val="0"/>
        </a:spcAft>
        <a:defRPr sz="2800">
          <a:solidFill>
            <a:srgbClr val="4F5150"/>
          </a:solidFill>
          <a:latin typeface="Arial" charset="0"/>
        </a:defRPr>
      </a:lvl8pPr>
      <a:lvl9pPr marL="1828800" algn="l" rtl="0" eaLnBrk="0" fontAlgn="base" hangingPunct="0">
        <a:lnSpc>
          <a:spcPts val="3600"/>
        </a:lnSpc>
        <a:spcBef>
          <a:spcPct val="0"/>
        </a:spcBef>
        <a:spcAft>
          <a:spcPct val="0"/>
        </a:spcAft>
        <a:defRPr sz="2800">
          <a:solidFill>
            <a:srgbClr val="4F5150"/>
          </a:solidFill>
          <a:latin typeface="Arial" charset="0"/>
        </a:defRPr>
      </a:lvl9pPr>
    </p:titleStyle>
    <p:bodyStyle>
      <a:lvl1pPr marL="342900" indent="-342900" algn="l" rtl="0" eaLnBrk="0" fontAlgn="base" hangingPunct="0">
        <a:lnSpc>
          <a:spcPts val="26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
        <a:defRPr sz="1400">
          <a:solidFill>
            <a:schemeClr val="tx1"/>
          </a:solidFill>
          <a:latin typeface="+mn-lt"/>
        </a:defRPr>
      </a:lvl4pPr>
      <a:lvl5pPr marL="2057400" indent="-228600" algn="l" rtl="0" eaLnBrk="0" fontAlgn="base" hangingPunct="0">
        <a:spcBef>
          <a:spcPct val="20000"/>
        </a:spcBef>
        <a:spcAft>
          <a:spcPct val="0"/>
        </a:spcAft>
        <a:buChar char=" "/>
        <a:defRPr sz="1400">
          <a:solidFill>
            <a:schemeClr val="tx1"/>
          </a:solidFill>
          <a:latin typeface="+mn-lt"/>
        </a:defRPr>
      </a:lvl5pPr>
      <a:lvl6pPr marL="2514600" indent="-228600" algn="l" rtl="0" eaLnBrk="0" fontAlgn="base" hangingPunct="0">
        <a:spcBef>
          <a:spcPct val="20000"/>
        </a:spcBef>
        <a:spcAft>
          <a:spcPct val="0"/>
        </a:spcAft>
        <a:buChar char=" "/>
        <a:defRPr sz="1400">
          <a:solidFill>
            <a:schemeClr val="tx1"/>
          </a:solidFill>
          <a:latin typeface="+mn-lt"/>
        </a:defRPr>
      </a:lvl6pPr>
      <a:lvl7pPr marL="2971800" indent="-228600" algn="l" rtl="0" eaLnBrk="0" fontAlgn="base" hangingPunct="0">
        <a:spcBef>
          <a:spcPct val="20000"/>
        </a:spcBef>
        <a:spcAft>
          <a:spcPct val="0"/>
        </a:spcAft>
        <a:buChar char=" "/>
        <a:defRPr sz="1400">
          <a:solidFill>
            <a:schemeClr val="tx1"/>
          </a:solidFill>
          <a:latin typeface="+mn-lt"/>
        </a:defRPr>
      </a:lvl7pPr>
      <a:lvl8pPr marL="3429000" indent="-228600" algn="l" rtl="0" eaLnBrk="0" fontAlgn="base" hangingPunct="0">
        <a:spcBef>
          <a:spcPct val="20000"/>
        </a:spcBef>
        <a:spcAft>
          <a:spcPct val="0"/>
        </a:spcAft>
        <a:buChar char=" "/>
        <a:defRPr sz="1400">
          <a:solidFill>
            <a:schemeClr val="tx1"/>
          </a:solidFill>
          <a:latin typeface="+mn-lt"/>
        </a:defRPr>
      </a:lvl8pPr>
      <a:lvl9pPr marL="3886200" indent="-228600" algn="l" rtl="0" eaLnBrk="0" fontAlgn="base" hangingPunct="0">
        <a:spcBef>
          <a:spcPct val="20000"/>
        </a:spcBef>
        <a:spcAft>
          <a:spcPct val="0"/>
        </a:spcAft>
        <a:buChar char=" "/>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shop.sdbb.ch"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formationprof.ch/dyn/www.lex.formationprof.ch" TargetMode="External"/><Relationship Id="rId2" Type="http://schemas.openxmlformats.org/officeDocument/2006/relationships/hyperlink" Target="http://lex.berufsbildung.ch/"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E33FB26-B9EB-4939-BF1A-F5718516ECE4}" type="slidenum">
              <a:rPr kumimoji="0" lang="de-CH" sz="900" b="0" i="0" u="none" strike="noStrike" kern="1200" cap="none" spc="0" normalizeH="0" baseline="0" noProof="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de-CH" sz="1400" b="0" i="0" u="none" strike="noStrike" kern="1200" cap="none" spc="0" normalizeH="0" baseline="0" noProof="0">
              <a:ln>
                <a:noFill/>
              </a:ln>
              <a:solidFill>
                <a:srgbClr val="000000"/>
              </a:solidFill>
              <a:effectLst/>
              <a:uLnTx/>
              <a:uFillTx/>
              <a:latin typeface="Times" pitchFamily="18" charset="0"/>
              <a:ea typeface="+mn-ea"/>
              <a:cs typeface="+mn-cs"/>
            </a:endParaRPr>
          </a:p>
        </p:txBody>
      </p:sp>
      <p:pic>
        <p:nvPicPr>
          <p:cNvPr id="607234" name="Picture 1026" descr="PPT-1"/>
          <p:cNvPicPr>
            <a:picLocks noChangeAspect="1" noChangeArrowheads="1"/>
          </p:cNvPicPr>
          <p:nvPr/>
        </p:nvPicPr>
        <p:blipFill>
          <a:blip r:embed="rId3" cstate="print"/>
          <a:srcRect/>
          <a:stretch>
            <a:fillRect/>
          </a:stretch>
        </p:blipFill>
        <p:spPr bwMode="auto">
          <a:xfrm>
            <a:off x="0" y="-146050"/>
            <a:ext cx="9906000" cy="7004050"/>
          </a:xfrm>
          <a:prstGeom prst="rect">
            <a:avLst/>
          </a:prstGeom>
          <a:noFill/>
        </p:spPr>
      </p:pic>
      <p:sp>
        <p:nvSpPr>
          <p:cNvPr id="607235" name="Rectangle 1027"/>
          <p:cNvSpPr>
            <a:spLocks noChangeArrowheads="1"/>
          </p:cNvSpPr>
          <p:nvPr/>
        </p:nvSpPr>
        <p:spPr bwMode="auto">
          <a:xfrm>
            <a:off x="762000" y="4648200"/>
            <a:ext cx="8513763" cy="1066800"/>
          </a:xfrm>
          <a:prstGeom prst="rect">
            <a:avLst/>
          </a:prstGeom>
          <a:noFill/>
          <a:ln w="9525">
            <a:noFill/>
            <a:miter lim="800000"/>
            <a:headEnd/>
            <a:tailEnd/>
          </a:ln>
          <a:effectLst/>
        </p:spPr>
        <p:txBody>
          <a:bodyPr lIns="0" tIns="0" rIns="0" bIns="0"/>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de-CH" sz="2800" b="0" i="0" u="none" strike="noStrike" kern="1200" cap="none" spc="0" normalizeH="0" baseline="0" noProof="0">
                <a:ln>
                  <a:noFill/>
                </a:ln>
                <a:solidFill>
                  <a:srgbClr val="4F5150"/>
                </a:solidFill>
                <a:effectLst/>
                <a:uLnTx/>
                <a:uFillTx/>
                <a:latin typeface="Arial" charset="0"/>
                <a:ea typeface="+mn-ea"/>
                <a:cs typeface="+mn-cs"/>
              </a:rPr>
              <a:t/>
            </a:r>
            <a:br>
              <a:rPr kumimoji="0" lang="de-CH" sz="2800" b="0" i="0" u="none" strike="noStrike" kern="1200" cap="none" spc="0" normalizeH="0" baseline="0" noProof="0">
                <a:ln>
                  <a:noFill/>
                </a:ln>
                <a:solidFill>
                  <a:srgbClr val="4F5150"/>
                </a:solidFill>
                <a:effectLst/>
                <a:uLnTx/>
                <a:uFillTx/>
                <a:latin typeface="Arial" charset="0"/>
                <a:ea typeface="+mn-ea"/>
                <a:cs typeface="+mn-cs"/>
              </a:rPr>
            </a:br>
            <a:endParaRPr kumimoji="0" lang="de-CH" sz="2800" b="0" i="0" u="none" strike="noStrike" kern="1200" cap="none" spc="0" normalizeH="0" baseline="0" noProof="0">
              <a:ln>
                <a:noFill/>
              </a:ln>
              <a:solidFill>
                <a:srgbClr val="4F5150"/>
              </a:solidFill>
              <a:effectLst/>
              <a:uLnTx/>
              <a:uFillTx/>
              <a:latin typeface="Arial" charset="0"/>
              <a:ea typeface="+mn-ea"/>
              <a:cs typeface="+mn-cs"/>
            </a:endParaRPr>
          </a:p>
        </p:txBody>
      </p:sp>
      <p:sp>
        <p:nvSpPr>
          <p:cNvPr id="607236" name="Rectangle 1028"/>
          <p:cNvSpPr>
            <a:spLocks noGrp="1" noChangeArrowheads="1"/>
          </p:cNvSpPr>
          <p:nvPr>
            <p:ph type="ctrTitle"/>
          </p:nvPr>
        </p:nvSpPr>
        <p:spPr>
          <a:xfrm>
            <a:off x="704528" y="1433034"/>
            <a:ext cx="8982108" cy="2500022"/>
          </a:xfrm>
        </p:spPr>
        <p:txBody>
          <a:bodyPr/>
          <a:lstStyle/>
          <a:p>
            <a:r>
              <a:rPr lang="de-CH" b="1" dirty="0" smtClean="0">
                <a:solidFill>
                  <a:srgbClr val="E2007A"/>
                </a:solidFill>
              </a:rPr>
              <a:t>Lexikon</a:t>
            </a:r>
            <a:r>
              <a:rPr lang="de-CH" b="1" dirty="0" smtClean="0"/>
              <a:t> der Berufsbildung</a:t>
            </a:r>
            <a:r>
              <a:rPr lang="de-CH" b="1" dirty="0"/>
              <a:t/>
            </a:r>
            <a:br>
              <a:rPr lang="de-CH" b="1" dirty="0"/>
            </a:br>
            <a:r>
              <a:rPr lang="de-CH" b="1" dirty="0"/>
              <a:t/>
            </a:r>
            <a:br>
              <a:rPr lang="de-CH" b="1" dirty="0"/>
            </a:br>
            <a:r>
              <a:rPr lang="fr-FR" b="1" i="1" dirty="0" smtClean="0">
                <a:solidFill>
                  <a:srgbClr val="E2007A"/>
                </a:solidFill>
              </a:rPr>
              <a:t>Lexique</a:t>
            </a:r>
            <a:r>
              <a:rPr lang="fr-FR" b="1" i="1" dirty="0" smtClean="0"/>
              <a:t> de la formation professionnelle</a:t>
            </a:r>
            <a:endParaRPr lang="fr-FR" sz="1200" b="1" i="1" dirty="0"/>
          </a:p>
        </p:txBody>
      </p:sp>
      <p:sp>
        <p:nvSpPr>
          <p:cNvPr id="3" name="Rechteck 2"/>
          <p:cNvSpPr/>
          <p:nvPr/>
        </p:nvSpPr>
        <p:spPr>
          <a:xfrm>
            <a:off x="564388" y="5715000"/>
            <a:ext cx="1273105" cy="276999"/>
          </a:xfrm>
          <a:prstGeom prst="rect">
            <a:avLst/>
          </a:prstGeom>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CH" sz="1200" b="0" i="0" u="none" strike="noStrike" kern="0" cap="none" spc="0" normalizeH="0" baseline="0" noProof="0" dirty="0" err="1" smtClean="0">
                <a:ln>
                  <a:noFill/>
                </a:ln>
                <a:solidFill>
                  <a:srgbClr val="4F5150"/>
                </a:solidFill>
                <a:effectLst/>
                <a:uLnTx/>
                <a:uFillTx/>
                <a:latin typeface="Arial"/>
                <a:ea typeface="+mn-ea"/>
                <a:cs typeface="+mn-cs"/>
              </a:rPr>
              <a:t>aw</a:t>
            </a:r>
            <a:r>
              <a:rPr kumimoji="0" lang="de-CH" sz="1200" b="0" i="0" u="none" strike="noStrike" kern="0" cap="none" spc="0" normalizeH="0" baseline="0" noProof="0" dirty="0" smtClean="0">
                <a:ln>
                  <a:noFill/>
                </a:ln>
                <a:solidFill>
                  <a:srgbClr val="4F5150"/>
                </a:solidFill>
                <a:effectLst/>
                <a:uLnTx/>
                <a:uFillTx/>
                <a:latin typeface="Arial"/>
                <a:ea typeface="+mn-ea"/>
                <a:cs typeface="+mn-cs"/>
              </a:rPr>
              <a:t> </a:t>
            </a:r>
            <a:r>
              <a:rPr kumimoji="0" lang="de-CH" sz="1200" b="0" i="0" u="none" strike="noStrike" kern="0" cap="none" spc="0" normalizeH="0" baseline="0" noProof="0" dirty="0">
                <a:ln>
                  <a:noFill/>
                </a:ln>
                <a:solidFill>
                  <a:srgbClr val="4F5150"/>
                </a:solidFill>
                <a:effectLst/>
                <a:uLnTx/>
                <a:uFillTx/>
                <a:latin typeface="Arial"/>
                <a:ea typeface="+mn-ea"/>
                <a:cs typeface="+mn-cs"/>
              </a:rPr>
              <a:t>| </a:t>
            </a:r>
            <a:r>
              <a:rPr kumimoji="0" lang="de-CH" sz="1200" b="0" i="0" u="none" strike="noStrike" kern="0" cap="none" spc="0" normalizeH="0" baseline="0" noProof="0" dirty="0" smtClean="0">
                <a:ln>
                  <a:noFill/>
                </a:ln>
                <a:solidFill>
                  <a:srgbClr val="4F5150"/>
                </a:solidFill>
                <a:effectLst/>
                <a:uLnTx/>
                <a:uFillTx/>
                <a:latin typeface="Arial"/>
                <a:ea typeface="+mn-ea"/>
                <a:cs typeface="+mn-cs"/>
              </a:rPr>
              <a:t>10.02.2021</a:t>
            </a:r>
            <a:endParaRPr kumimoji="0" lang="de-CH" sz="1600" b="0" i="0" u="none" strike="noStrike" kern="1200" cap="none" spc="0" normalizeH="0" baseline="0" noProof="0" dirty="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397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1268760"/>
            <a:ext cx="8513763" cy="3810000"/>
          </a:xfrm>
        </p:spPr>
        <p:txBody>
          <a:bodyPr/>
          <a:lstStyle/>
          <a:p>
            <a:pPr marL="457200" indent="-457200">
              <a:lnSpc>
                <a:spcPct val="100000"/>
              </a:lnSpc>
              <a:spcBef>
                <a:spcPts val="0"/>
              </a:spcBef>
              <a:spcAft>
                <a:spcPts val="800"/>
              </a:spcAft>
              <a:buFontTx/>
              <a:buAutoNum type="arabicPeriod"/>
            </a:pPr>
            <a:r>
              <a:rPr lang="fr-CH" sz="2000" dirty="0" err="1" smtClean="0"/>
              <a:t>Ursprung</a:t>
            </a:r>
            <a:r>
              <a:rPr lang="fr-CH" sz="2000" dirty="0" smtClean="0"/>
              <a:t> des </a:t>
            </a:r>
            <a:r>
              <a:rPr lang="fr-CH" sz="2000" dirty="0" err="1" smtClean="0"/>
              <a:t>Lexikons</a:t>
            </a:r>
            <a:r>
              <a:rPr lang="fr-CH" sz="2000" dirty="0" smtClean="0"/>
              <a:t> | </a:t>
            </a:r>
            <a:r>
              <a:rPr lang="fr-CH" sz="2000" i="1" dirty="0" smtClean="0"/>
              <a:t>Origine </a:t>
            </a:r>
            <a:r>
              <a:rPr lang="fr-CH" sz="2000" i="1" dirty="0"/>
              <a:t>du lexique </a:t>
            </a:r>
            <a:endParaRPr lang="fr-CH" sz="2000" i="1" dirty="0" smtClean="0"/>
          </a:p>
          <a:p>
            <a:pPr marL="457200" indent="-457200">
              <a:lnSpc>
                <a:spcPct val="100000"/>
              </a:lnSpc>
              <a:spcBef>
                <a:spcPts val="0"/>
              </a:spcBef>
              <a:spcAft>
                <a:spcPts val="800"/>
              </a:spcAft>
              <a:buFontTx/>
              <a:buAutoNum type="arabicPeriod"/>
            </a:pPr>
            <a:r>
              <a:rPr lang="fr-CH" sz="2000" dirty="0" err="1" smtClean="0"/>
              <a:t>Erarbeitung</a:t>
            </a:r>
            <a:r>
              <a:rPr lang="fr-CH" sz="2000" dirty="0" smtClean="0"/>
              <a:t> des </a:t>
            </a:r>
            <a:r>
              <a:rPr lang="fr-CH" sz="2000" dirty="0" err="1" smtClean="0"/>
              <a:t>Lexikons</a:t>
            </a:r>
            <a:r>
              <a:rPr lang="fr-CH" sz="2000" dirty="0" smtClean="0"/>
              <a:t> | </a:t>
            </a:r>
            <a:r>
              <a:rPr lang="fr-CH" sz="2000" i="1" dirty="0"/>
              <a:t>É</a:t>
            </a:r>
            <a:r>
              <a:rPr lang="fr-CH" sz="2000" i="1" dirty="0" smtClean="0"/>
              <a:t>laboration </a:t>
            </a:r>
            <a:r>
              <a:rPr lang="fr-CH" sz="2000" i="1" dirty="0"/>
              <a:t>du lexique </a:t>
            </a:r>
            <a:endParaRPr lang="fr-CH" sz="2000" i="1" dirty="0" smtClean="0"/>
          </a:p>
          <a:p>
            <a:pPr marL="457200" indent="-457200">
              <a:lnSpc>
                <a:spcPct val="100000"/>
              </a:lnSpc>
              <a:spcBef>
                <a:spcPts val="0"/>
              </a:spcBef>
              <a:spcAft>
                <a:spcPts val="800"/>
              </a:spcAft>
              <a:buFontTx/>
              <a:buAutoNum type="arabicPeriod"/>
            </a:pPr>
            <a:r>
              <a:rPr lang="fr-CH" sz="2000" dirty="0" err="1" smtClean="0"/>
              <a:t>Auflagen</a:t>
            </a:r>
            <a:r>
              <a:rPr lang="fr-CH" sz="2000" dirty="0" smtClean="0"/>
              <a:t> des </a:t>
            </a:r>
            <a:r>
              <a:rPr lang="fr-CH" sz="2000" dirty="0" err="1" smtClean="0"/>
              <a:t>Lexikons</a:t>
            </a:r>
            <a:r>
              <a:rPr lang="fr-CH" sz="2000" dirty="0" smtClean="0"/>
              <a:t> | </a:t>
            </a:r>
            <a:r>
              <a:rPr lang="fr-CH" sz="2000" i="1" dirty="0"/>
              <a:t>É</a:t>
            </a:r>
            <a:r>
              <a:rPr lang="fr-CH" sz="2000" i="1" dirty="0" smtClean="0"/>
              <a:t>ditions </a:t>
            </a:r>
            <a:r>
              <a:rPr lang="fr-CH" sz="2000" i="1" dirty="0"/>
              <a:t>du lexique </a:t>
            </a:r>
            <a:endParaRPr lang="fr-CH" sz="2000" dirty="0"/>
          </a:p>
          <a:p>
            <a:pPr marL="457200" indent="-457200">
              <a:lnSpc>
                <a:spcPct val="100000"/>
              </a:lnSpc>
              <a:spcBef>
                <a:spcPts val="0"/>
              </a:spcBef>
              <a:spcAft>
                <a:spcPts val="800"/>
              </a:spcAft>
              <a:buFontTx/>
              <a:buAutoNum type="arabicPeriod"/>
            </a:pPr>
            <a:r>
              <a:rPr lang="de-CH" sz="2000" dirty="0"/>
              <a:t>Vertrieb des Lexikons im </a:t>
            </a:r>
            <a:r>
              <a:rPr lang="de-CH" sz="2000" dirty="0" smtClean="0"/>
              <a:t>Taschenbuchformat </a:t>
            </a:r>
            <a:r>
              <a:rPr lang="fr-CH" sz="2000" dirty="0" smtClean="0"/>
              <a:t>| </a:t>
            </a:r>
            <a:br>
              <a:rPr lang="fr-CH" sz="2000" dirty="0" smtClean="0"/>
            </a:br>
            <a:r>
              <a:rPr lang="fr-CH" sz="2000" i="1" dirty="0" smtClean="0"/>
              <a:t>Distribution du lexique en format livre de poche</a:t>
            </a:r>
            <a:endParaRPr lang="de-CH" sz="2000" i="1" dirty="0"/>
          </a:p>
          <a:p>
            <a:pPr marL="457200" indent="-457200">
              <a:lnSpc>
                <a:spcPct val="100000"/>
              </a:lnSpc>
              <a:spcBef>
                <a:spcPts val="0"/>
              </a:spcBef>
              <a:spcAft>
                <a:spcPts val="800"/>
              </a:spcAft>
              <a:buFontTx/>
              <a:buAutoNum type="arabicPeriod"/>
            </a:pPr>
            <a:r>
              <a:rPr lang="fr-CH" sz="2000" dirty="0" err="1" smtClean="0"/>
              <a:t>Lexikon</a:t>
            </a:r>
            <a:r>
              <a:rPr lang="fr-CH" sz="2000" dirty="0"/>
              <a:t> Online </a:t>
            </a:r>
            <a:r>
              <a:rPr lang="fr-CH" sz="2000" dirty="0" smtClean="0"/>
              <a:t>| </a:t>
            </a:r>
            <a:r>
              <a:rPr lang="fr-CH" sz="2000" i="1" dirty="0"/>
              <a:t>L</a:t>
            </a:r>
            <a:r>
              <a:rPr lang="fr-CH" sz="2000" i="1" dirty="0" smtClean="0"/>
              <a:t>exique </a:t>
            </a:r>
            <a:r>
              <a:rPr lang="fr-CH" sz="2000" i="1" dirty="0"/>
              <a:t>en </a:t>
            </a:r>
            <a:r>
              <a:rPr lang="fr-CH" sz="2000" i="1" dirty="0" smtClean="0"/>
              <a:t>ligne</a:t>
            </a:r>
            <a:endParaRPr lang="de-CH" i="1" dirty="0"/>
          </a:p>
          <a:p>
            <a:pPr marL="457200" indent="-457200">
              <a:lnSpc>
                <a:spcPct val="100000"/>
              </a:lnSpc>
              <a:spcBef>
                <a:spcPts val="0"/>
              </a:spcBef>
              <a:spcAft>
                <a:spcPts val="800"/>
              </a:spcAft>
              <a:buFontTx/>
              <a:buAutoNum type="arabicPeriod"/>
            </a:pPr>
            <a:endParaRPr lang="de-CH" i="1" dirty="0"/>
          </a:p>
          <a:p>
            <a:pPr marL="0" indent="0">
              <a:lnSpc>
                <a:spcPct val="100000"/>
              </a:lnSpc>
              <a:spcBef>
                <a:spcPts val="0"/>
              </a:spcBef>
              <a:spcAft>
                <a:spcPts val="600"/>
              </a:spcAft>
              <a:buNone/>
            </a:pPr>
            <a:endParaRPr lang="fr-CH" sz="2800" b="1" dirty="0">
              <a:solidFill>
                <a:srgbClr val="4F5150"/>
              </a:solidFill>
            </a:endParaRPr>
          </a:p>
        </p:txBody>
      </p:sp>
      <p:sp>
        <p:nvSpPr>
          <p:cNvPr id="4" name="Slide Number Placeholder 3"/>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647FE6F-DC05-45D5-B7EE-333ED857C0E7}" type="slidenum">
              <a:rPr kumimoji="0" lang="de-CH" sz="900" b="0" i="0" u="none" strike="noStrike" kern="1200" cap="none" spc="0" normalizeH="0" baseline="0" noProof="0" smtClean="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de-CH" sz="14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1754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Ursprung</a:t>
            </a:r>
            <a:r>
              <a:rPr lang="fr-CH" dirty="0" smtClean="0"/>
              <a:t> des </a:t>
            </a:r>
            <a:r>
              <a:rPr lang="fr-CH" dirty="0" err="1" smtClean="0"/>
              <a:t>Lexikons</a:t>
            </a:r>
            <a:r>
              <a:rPr lang="fr-CH" dirty="0" smtClean="0"/>
              <a:t> | </a:t>
            </a:r>
            <a:r>
              <a:rPr lang="fr-CH" i="1" cap="all" dirty="0" smtClean="0"/>
              <a:t>O</a:t>
            </a:r>
            <a:r>
              <a:rPr lang="fr-CH" i="1" dirty="0" smtClean="0"/>
              <a:t>rigine du lexique</a:t>
            </a:r>
            <a:endParaRPr lang="de-CH" i="1" dirty="0"/>
          </a:p>
        </p:txBody>
      </p:sp>
      <p:sp>
        <p:nvSpPr>
          <p:cNvPr id="3" name="Espace réservé du contenu 2"/>
          <p:cNvSpPr>
            <a:spLocks noGrp="1"/>
          </p:cNvSpPr>
          <p:nvPr>
            <p:ph idx="1"/>
          </p:nvPr>
        </p:nvSpPr>
        <p:spPr>
          <a:xfrm>
            <a:off x="625164" y="1905000"/>
            <a:ext cx="8513763" cy="2375520"/>
          </a:xfrm>
        </p:spPr>
        <p:txBody>
          <a:bodyPr/>
          <a:lstStyle/>
          <a:p>
            <a:pPr>
              <a:lnSpc>
                <a:spcPct val="150000"/>
              </a:lnSpc>
            </a:pPr>
            <a:r>
              <a:rPr lang="de-CH" sz="1400" dirty="0"/>
              <a:t>Nach der am 1. Januar 2004 in Kraft getretenen Verordnung über die </a:t>
            </a:r>
            <a:r>
              <a:rPr lang="de-CH" sz="1400" dirty="0" smtClean="0"/>
              <a:t>Berufsbildung (BBV) </a:t>
            </a:r>
            <a:r>
              <a:rPr lang="de-CH" sz="1400" dirty="0"/>
              <a:t>vom </a:t>
            </a:r>
            <a:r>
              <a:rPr lang="de-CH" sz="1400" dirty="0" smtClean="0"/>
              <a:t/>
            </a:r>
            <a:br>
              <a:rPr lang="de-CH" sz="1400" dirty="0" smtClean="0"/>
            </a:br>
            <a:r>
              <a:rPr lang="de-CH" sz="1400" dirty="0" smtClean="0"/>
              <a:t>19</a:t>
            </a:r>
            <a:r>
              <a:rPr lang="de-CH" sz="1400" dirty="0"/>
              <a:t>. November 2003 hat die DBK eine Arbeitsgruppe eingesetzt, um das Handbuch für die betriebliche </a:t>
            </a:r>
            <a:r>
              <a:rPr lang="de-CH" sz="1400" dirty="0" smtClean="0"/>
              <a:t>Grundbildung </a:t>
            </a:r>
            <a:r>
              <a:rPr lang="de-CH" sz="1400" dirty="0"/>
              <a:t>entsprechend den neuen Bestimmungen zu überarbeiten. Die Änderungen betrafen </a:t>
            </a:r>
            <a:r>
              <a:rPr lang="de-CH" sz="1400" dirty="0" smtClean="0"/>
              <a:t>auch</a:t>
            </a:r>
            <a:r>
              <a:rPr lang="de-CH" sz="1400" dirty="0" smtClean="0">
                <a:solidFill>
                  <a:schemeClr val="tx2"/>
                </a:solidFill>
              </a:rPr>
              <a:t> </a:t>
            </a:r>
            <a:r>
              <a:rPr lang="de-CH" sz="1400" dirty="0" smtClean="0"/>
              <a:t>die </a:t>
            </a:r>
            <a:r>
              <a:rPr lang="de-CH" sz="1400" dirty="0"/>
              <a:t>offizielle Terminologie. </a:t>
            </a:r>
            <a:r>
              <a:rPr lang="fr-CH" sz="1400" dirty="0" smtClean="0"/>
              <a:t/>
            </a:r>
            <a:br>
              <a:rPr lang="fr-CH" sz="1400" dirty="0" smtClean="0"/>
            </a:br>
            <a:r>
              <a:rPr lang="fr-CH" sz="1400" i="1" dirty="0"/>
              <a:t>S</a:t>
            </a:r>
            <a:r>
              <a:rPr lang="fr-CH" sz="1400" i="1" dirty="0" smtClean="0"/>
              <a:t>uite à l’ordonnance du 19 novembre 2003 sur la formation professionnelle (</a:t>
            </a:r>
            <a:r>
              <a:rPr lang="fr-CH" sz="1400" i="1" dirty="0" err="1" smtClean="0"/>
              <a:t>OFRr</a:t>
            </a:r>
            <a:r>
              <a:rPr lang="fr-CH" sz="1400" i="1" dirty="0" smtClean="0"/>
              <a:t>) qui est entrée en vigueur le 1</a:t>
            </a:r>
            <a:r>
              <a:rPr lang="fr-CH" sz="1400" i="1" baseline="30000" dirty="0" smtClean="0"/>
              <a:t>er</a:t>
            </a:r>
            <a:r>
              <a:rPr lang="fr-CH" sz="1400" i="1" dirty="0" smtClean="0"/>
              <a:t> janvier 2004, la </a:t>
            </a:r>
            <a:r>
              <a:rPr lang="fr-CH" sz="1400" i="1" dirty="0"/>
              <a:t>DBK </a:t>
            </a:r>
            <a:r>
              <a:rPr lang="fr-CH" sz="1400" i="1" dirty="0" smtClean="0"/>
              <a:t>a créé un groupe de travail afin de réviser le manuel </a:t>
            </a:r>
            <a:r>
              <a:rPr lang="fr-CH" sz="1400" i="1" dirty="0"/>
              <a:t>pour la formation en </a:t>
            </a:r>
            <a:r>
              <a:rPr lang="fr-CH" sz="1400" i="1" dirty="0" smtClean="0"/>
              <a:t>entreprise selon les nouvelles dispositions. Les changements concernaient notamment la terminologie officielle. </a:t>
            </a:r>
          </a:p>
          <a:p>
            <a:pPr marL="0" indent="0">
              <a:lnSpc>
                <a:spcPct val="150000"/>
              </a:lnSpc>
              <a:buNone/>
            </a:pPr>
            <a:endParaRPr lang="fr-CH" sz="1400" i="1" dirty="0" smtClean="0"/>
          </a:p>
          <a:p>
            <a:pPr>
              <a:lnSpc>
                <a:spcPct val="150000"/>
              </a:lnSpc>
            </a:pPr>
            <a:r>
              <a:rPr lang="de-CH" sz="1400" dirty="0"/>
              <a:t>Damit war das </a:t>
            </a:r>
            <a:r>
              <a:rPr lang="de-CH" sz="1400" dirty="0" smtClean="0"/>
              <a:t>«alte» </a:t>
            </a:r>
            <a:r>
              <a:rPr lang="de-CH" sz="1400" dirty="0"/>
              <a:t>DBK-Lexikon veraltet und die Notwendigkeit, im Rahmen der Überarbeitung der Dokumente auf eine gemeinsame Terminologie zurückgreifen zu können, </a:t>
            </a:r>
            <a:r>
              <a:rPr lang="de-CH" sz="1400" dirty="0" smtClean="0"/>
              <a:t>führte zur Publikation </a:t>
            </a:r>
            <a:r>
              <a:rPr lang="de-CH" sz="1400" dirty="0"/>
              <a:t>eines </a:t>
            </a:r>
            <a:r>
              <a:rPr lang="de-CH" sz="1400" dirty="0" smtClean="0"/>
              <a:t>«neuen» </a:t>
            </a:r>
            <a:r>
              <a:rPr lang="de-CH" sz="1400" dirty="0"/>
              <a:t>Lexikons</a:t>
            </a:r>
            <a:r>
              <a:rPr lang="de-CH" sz="1400" dirty="0" smtClean="0"/>
              <a:t>. </a:t>
            </a:r>
            <a:r>
              <a:rPr lang="fr-CH" sz="1400" dirty="0" smtClean="0"/>
              <a:t>| </a:t>
            </a:r>
            <a:r>
              <a:rPr lang="fr-CH" sz="1400" i="1" dirty="0" smtClean="0"/>
              <a:t>En conséquence, l’ «ancien» lexique de la DBK était devenu obsolète et, dans le cadre de la révision des documents, le besoin de pouvoir se référer à une terminologie commune a conduit à la publication d’un «nouveau» lexique.</a:t>
            </a:r>
            <a:r>
              <a:rPr lang="fr-CH" sz="2000" i="1" dirty="0" smtClean="0"/>
              <a:t/>
            </a:r>
            <a:br>
              <a:rPr lang="fr-CH" sz="2000" i="1" dirty="0" smtClean="0"/>
            </a:br>
            <a:endParaRPr lang="fr-CH" i="1" dirty="0" smtClean="0"/>
          </a:p>
          <a:p>
            <a:pPr marL="0" indent="0">
              <a:buNone/>
            </a:pPr>
            <a:endParaRPr lang="fr-CH" i="1" dirty="0"/>
          </a:p>
          <a:p>
            <a:pPr marL="0" indent="0">
              <a:buNone/>
            </a:pPr>
            <a:endParaRPr lang="de-CH" i="1" dirty="0"/>
          </a:p>
        </p:txBody>
      </p:sp>
      <p:sp>
        <p:nvSpPr>
          <p:cNvPr id="4" name="Espace réservé du numéro de diapositive 3"/>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5CA3049-888F-4F15-9140-0AEEA7C10431}" type="slidenum">
              <a:rPr kumimoji="0" lang="de-CH" sz="900" b="0" i="0" u="none" strike="noStrike" kern="1200" cap="none" spc="0" normalizeH="0" baseline="0" noProof="0" smtClean="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de-CH" sz="1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3421027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t="14789"/>
          <a:stretch/>
        </p:blipFill>
        <p:spPr>
          <a:xfrm>
            <a:off x="1856656" y="1825386"/>
            <a:ext cx="6682266" cy="2251686"/>
          </a:xfrm>
          <a:prstGeom prst="rect">
            <a:avLst/>
          </a:prstGeom>
        </p:spPr>
      </p:pic>
      <p:sp>
        <p:nvSpPr>
          <p:cNvPr id="2" name="Titre 1"/>
          <p:cNvSpPr>
            <a:spLocks noGrp="1"/>
          </p:cNvSpPr>
          <p:nvPr>
            <p:ph type="title"/>
          </p:nvPr>
        </p:nvSpPr>
        <p:spPr/>
        <p:txBody>
          <a:bodyPr/>
          <a:lstStyle/>
          <a:p>
            <a:r>
              <a:rPr lang="fr-CH" dirty="0" err="1" smtClean="0"/>
              <a:t>Ursprung</a:t>
            </a:r>
            <a:r>
              <a:rPr lang="fr-CH" dirty="0" smtClean="0"/>
              <a:t> des </a:t>
            </a:r>
            <a:r>
              <a:rPr lang="fr-CH" dirty="0" err="1" smtClean="0"/>
              <a:t>Lexikons</a:t>
            </a:r>
            <a:r>
              <a:rPr lang="fr-CH" dirty="0" smtClean="0"/>
              <a:t> | </a:t>
            </a:r>
            <a:r>
              <a:rPr lang="fr-CH" i="1" cap="all" dirty="0" smtClean="0"/>
              <a:t>O</a:t>
            </a:r>
            <a:r>
              <a:rPr lang="fr-CH" i="1" dirty="0" smtClean="0"/>
              <a:t>rigine du lexique</a:t>
            </a:r>
            <a:endParaRPr lang="de-CH" i="1" dirty="0"/>
          </a:p>
        </p:txBody>
      </p:sp>
      <p:sp>
        <p:nvSpPr>
          <p:cNvPr id="4" name="Espace réservé du numéro de diapositive 3"/>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5CA3049-888F-4F15-9140-0AEEA7C10431}" type="slidenum">
              <a:rPr kumimoji="0" lang="de-CH" sz="900" b="0" i="0" u="none" strike="noStrike" kern="1200" cap="none" spc="0" normalizeH="0" baseline="0" noProof="0" smtClean="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de-CH"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Rectangle 7"/>
          <p:cNvSpPr/>
          <p:nvPr/>
        </p:nvSpPr>
        <p:spPr>
          <a:xfrm>
            <a:off x="6390988" y="3679277"/>
            <a:ext cx="2162412" cy="1490152"/>
          </a:xfrm>
          <a:prstGeom prst="rect">
            <a:avLst/>
          </a:prstGeom>
          <a:solidFill>
            <a:schemeClr val="bg1"/>
          </a:solidFill>
        </p:spPr>
        <p:txBody>
          <a:bodyPr wrap="square">
            <a:spAutoFit/>
          </a:bodyPr>
          <a:lstStyle/>
          <a:p>
            <a:pPr lvl="0" algn="l">
              <a:lnSpc>
                <a:spcPts val="2600"/>
              </a:lnSpc>
              <a:spcBef>
                <a:spcPct val="20000"/>
              </a:spcBef>
            </a:pPr>
            <a:r>
              <a:rPr lang="fr-CH" sz="1400" kern="0" dirty="0" err="1" smtClean="0">
                <a:solidFill>
                  <a:srgbClr val="000000"/>
                </a:solidFill>
                <a:latin typeface="Arial"/>
              </a:rPr>
              <a:t>Seit</a:t>
            </a:r>
            <a:r>
              <a:rPr lang="fr-CH" sz="1400" kern="0" dirty="0" smtClean="0">
                <a:solidFill>
                  <a:srgbClr val="000000"/>
                </a:solidFill>
                <a:latin typeface="Arial"/>
              </a:rPr>
              <a:t>/</a:t>
            </a:r>
            <a:r>
              <a:rPr lang="fr-CH" sz="1400" i="1" kern="0" dirty="0" smtClean="0">
                <a:solidFill>
                  <a:srgbClr val="000000"/>
                </a:solidFill>
                <a:latin typeface="Arial"/>
              </a:rPr>
              <a:t>depuis </a:t>
            </a:r>
            <a:r>
              <a:rPr lang="fr-CH" sz="1400" kern="0" dirty="0" smtClean="0">
                <a:solidFill>
                  <a:srgbClr val="000000"/>
                </a:solidFill>
                <a:latin typeface="Arial"/>
              </a:rPr>
              <a:t>2007</a:t>
            </a:r>
          </a:p>
          <a:p>
            <a:pPr lvl="0" algn="l">
              <a:lnSpc>
                <a:spcPts val="1800"/>
              </a:lnSpc>
              <a:spcBef>
                <a:spcPts val="300"/>
              </a:spcBef>
            </a:pPr>
            <a:r>
              <a:rPr lang="fr-CH" sz="1400" kern="0" dirty="0" err="1" smtClean="0">
                <a:solidFill>
                  <a:srgbClr val="000000"/>
                </a:solidFill>
                <a:latin typeface="Arial"/>
              </a:rPr>
              <a:t>Das</a:t>
            </a:r>
            <a:r>
              <a:rPr lang="fr-CH" sz="1400" kern="0" dirty="0" smtClean="0">
                <a:solidFill>
                  <a:srgbClr val="000000"/>
                </a:solidFill>
                <a:latin typeface="Arial"/>
              </a:rPr>
              <a:t> </a:t>
            </a:r>
            <a:r>
              <a:rPr lang="fr-CH" sz="1400" kern="0" dirty="0" err="1" smtClean="0">
                <a:solidFill>
                  <a:srgbClr val="000000"/>
                </a:solidFill>
                <a:latin typeface="Arial"/>
              </a:rPr>
              <a:t>Lexikon</a:t>
            </a:r>
            <a:r>
              <a:rPr lang="fr-CH" sz="1400" kern="0" dirty="0" smtClean="0">
                <a:solidFill>
                  <a:srgbClr val="000000"/>
                </a:solidFill>
                <a:latin typeface="Arial"/>
              </a:rPr>
              <a:t> </a:t>
            </a:r>
            <a:r>
              <a:rPr lang="fr-CH" sz="1400" kern="0" dirty="0" err="1" smtClean="0">
                <a:solidFill>
                  <a:srgbClr val="000000"/>
                </a:solidFill>
                <a:latin typeface="Arial"/>
              </a:rPr>
              <a:t>wird</a:t>
            </a:r>
            <a:r>
              <a:rPr lang="fr-CH" sz="1400" kern="0" dirty="0" smtClean="0">
                <a:solidFill>
                  <a:srgbClr val="000000"/>
                </a:solidFill>
                <a:latin typeface="Arial"/>
              </a:rPr>
              <a:t> </a:t>
            </a:r>
            <a:r>
              <a:rPr lang="fr-CH" sz="1400" kern="0" dirty="0" err="1" smtClean="0">
                <a:solidFill>
                  <a:srgbClr val="000000"/>
                </a:solidFill>
                <a:latin typeface="Arial"/>
              </a:rPr>
              <a:t>vom</a:t>
            </a:r>
            <a:r>
              <a:rPr lang="fr-CH" sz="1400" kern="0" dirty="0" smtClean="0">
                <a:solidFill>
                  <a:srgbClr val="000000"/>
                </a:solidFill>
                <a:latin typeface="Arial"/>
              </a:rPr>
              <a:t> SDBB </a:t>
            </a:r>
            <a:r>
              <a:rPr lang="fr-CH" sz="1400" kern="0" dirty="0" err="1" smtClean="0">
                <a:solidFill>
                  <a:srgbClr val="000000"/>
                </a:solidFill>
                <a:latin typeface="Arial"/>
              </a:rPr>
              <a:t>herausgegeben</a:t>
            </a:r>
            <a:r>
              <a:rPr lang="fr-CH" sz="1400" kern="0" dirty="0" smtClean="0">
                <a:solidFill>
                  <a:srgbClr val="000000"/>
                </a:solidFill>
                <a:latin typeface="Arial"/>
              </a:rPr>
              <a:t>.</a:t>
            </a:r>
          </a:p>
          <a:p>
            <a:pPr lvl="0" algn="l">
              <a:lnSpc>
                <a:spcPts val="1800"/>
              </a:lnSpc>
              <a:spcBef>
                <a:spcPts val="800"/>
              </a:spcBef>
            </a:pPr>
            <a:r>
              <a:rPr lang="fr-CH" sz="1400" i="1" kern="0" dirty="0">
                <a:solidFill>
                  <a:srgbClr val="000000"/>
                </a:solidFill>
                <a:latin typeface="Arial"/>
              </a:rPr>
              <a:t>Les éditions sont publiées par le </a:t>
            </a:r>
            <a:r>
              <a:rPr lang="fr-CH" sz="1400" i="1" kern="0" dirty="0" smtClean="0">
                <a:solidFill>
                  <a:srgbClr val="000000"/>
                </a:solidFill>
                <a:latin typeface="Arial"/>
              </a:rPr>
              <a:t>CSFO.</a:t>
            </a:r>
            <a:endParaRPr lang="de-CH" dirty="0"/>
          </a:p>
        </p:txBody>
      </p:sp>
      <p:sp>
        <p:nvSpPr>
          <p:cNvPr id="9" name="Rectangle 8"/>
          <p:cNvSpPr/>
          <p:nvPr/>
        </p:nvSpPr>
        <p:spPr>
          <a:xfrm>
            <a:off x="4172194" y="3679277"/>
            <a:ext cx="1916155" cy="2182649"/>
          </a:xfrm>
          <a:prstGeom prst="rect">
            <a:avLst/>
          </a:prstGeom>
          <a:solidFill>
            <a:schemeClr val="bg1"/>
          </a:solidFill>
        </p:spPr>
        <p:txBody>
          <a:bodyPr wrap="square">
            <a:spAutoFit/>
          </a:bodyPr>
          <a:lstStyle/>
          <a:p>
            <a:pPr algn="l">
              <a:lnSpc>
                <a:spcPts val="2600"/>
              </a:lnSpc>
              <a:spcBef>
                <a:spcPct val="20000"/>
              </a:spcBef>
            </a:pPr>
            <a:r>
              <a:rPr lang="fr-CH" sz="1400" kern="0" dirty="0">
                <a:solidFill>
                  <a:srgbClr val="000000"/>
                </a:solidFill>
                <a:latin typeface="Arial"/>
              </a:rPr>
              <a:t>2005 </a:t>
            </a:r>
          </a:p>
          <a:p>
            <a:pPr lvl="0" algn="l">
              <a:lnSpc>
                <a:spcPts val="1800"/>
              </a:lnSpc>
              <a:spcBef>
                <a:spcPts val="300"/>
              </a:spcBef>
            </a:pPr>
            <a:r>
              <a:rPr lang="de-CH" sz="1400" kern="0" dirty="0" smtClean="0">
                <a:solidFill>
                  <a:srgbClr val="000000"/>
                </a:solidFill>
                <a:latin typeface="Arial"/>
              </a:rPr>
              <a:t>Die DBK veröffentlicht die </a:t>
            </a:r>
            <a:br>
              <a:rPr lang="de-CH" sz="1400" kern="0" dirty="0" smtClean="0">
                <a:solidFill>
                  <a:srgbClr val="000000"/>
                </a:solidFill>
                <a:latin typeface="Arial"/>
              </a:rPr>
            </a:br>
            <a:r>
              <a:rPr lang="de-CH" sz="1400" kern="0" dirty="0" smtClean="0">
                <a:solidFill>
                  <a:srgbClr val="000000"/>
                </a:solidFill>
                <a:latin typeface="Arial"/>
              </a:rPr>
              <a:t>1. Auflage des «neuen» Lexikons.</a:t>
            </a:r>
          </a:p>
          <a:p>
            <a:pPr lvl="0" algn="l">
              <a:lnSpc>
                <a:spcPts val="1800"/>
              </a:lnSpc>
              <a:spcBef>
                <a:spcPts val="800"/>
              </a:spcBef>
            </a:pPr>
            <a:r>
              <a:rPr lang="fr-CH" sz="1400" i="1" kern="0" dirty="0" smtClean="0">
                <a:solidFill>
                  <a:srgbClr val="000000"/>
                </a:solidFill>
                <a:latin typeface="Arial"/>
              </a:rPr>
              <a:t>La DBK publie la 1</a:t>
            </a:r>
            <a:r>
              <a:rPr lang="fr-CH" sz="1400" i="1" kern="0" baseline="30000" dirty="0" smtClean="0">
                <a:solidFill>
                  <a:srgbClr val="000000"/>
                </a:solidFill>
                <a:latin typeface="Arial"/>
              </a:rPr>
              <a:t>ère</a:t>
            </a:r>
            <a:r>
              <a:rPr lang="fr-CH" sz="1400" i="1" kern="0" dirty="0" smtClean="0">
                <a:solidFill>
                  <a:srgbClr val="000000"/>
                </a:solidFill>
                <a:latin typeface="Arial"/>
              </a:rPr>
              <a:t> édition du «nouveau» lexique.</a:t>
            </a:r>
            <a:endParaRPr lang="fr-CH" sz="1400" kern="0" dirty="0">
              <a:solidFill>
                <a:srgbClr val="000000"/>
              </a:solidFill>
              <a:latin typeface="Arial"/>
            </a:endParaRPr>
          </a:p>
        </p:txBody>
      </p:sp>
      <p:sp>
        <p:nvSpPr>
          <p:cNvPr id="6" name="Rectangle 5"/>
          <p:cNvSpPr/>
          <p:nvPr/>
        </p:nvSpPr>
        <p:spPr>
          <a:xfrm>
            <a:off x="1856656" y="3679277"/>
            <a:ext cx="2071453" cy="1494768"/>
          </a:xfrm>
          <a:prstGeom prst="rect">
            <a:avLst/>
          </a:prstGeom>
          <a:solidFill>
            <a:schemeClr val="bg1"/>
          </a:solidFill>
        </p:spPr>
        <p:txBody>
          <a:bodyPr wrap="square">
            <a:spAutoFit/>
          </a:bodyPr>
          <a:lstStyle/>
          <a:p>
            <a:pPr lvl="0" algn="l">
              <a:lnSpc>
                <a:spcPts val="2600"/>
              </a:lnSpc>
              <a:spcBef>
                <a:spcPct val="20000"/>
              </a:spcBef>
            </a:pPr>
            <a:r>
              <a:rPr lang="fr-CH" sz="1400" kern="0" dirty="0" smtClean="0">
                <a:solidFill>
                  <a:srgbClr val="000000"/>
                </a:solidFill>
                <a:latin typeface="Arial"/>
              </a:rPr>
              <a:t>2004</a:t>
            </a:r>
          </a:p>
          <a:p>
            <a:pPr lvl="0" algn="l">
              <a:lnSpc>
                <a:spcPts val="1800"/>
              </a:lnSpc>
              <a:spcBef>
                <a:spcPct val="20000"/>
              </a:spcBef>
            </a:pPr>
            <a:r>
              <a:rPr lang="de-CH" sz="1400" kern="0" dirty="0">
                <a:solidFill>
                  <a:srgbClr val="000000"/>
                </a:solidFill>
                <a:latin typeface="Arial"/>
              </a:rPr>
              <a:t>Das «alte» Lexikon wird abgelöst.</a:t>
            </a:r>
          </a:p>
          <a:p>
            <a:pPr lvl="0" algn="l">
              <a:lnSpc>
                <a:spcPts val="1800"/>
              </a:lnSpc>
              <a:spcBef>
                <a:spcPts val="800"/>
              </a:spcBef>
            </a:pPr>
            <a:r>
              <a:rPr lang="fr-CH" sz="1400" kern="0" dirty="0">
                <a:solidFill>
                  <a:srgbClr val="000000"/>
                </a:solidFill>
                <a:latin typeface="Arial"/>
              </a:rPr>
              <a:t>L</a:t>
            </a:r>
            <a:r>
              <a:rPr lang="fr-CH" sz="1400" kern="0" dirty="0" smtClean="0">
                <a:solidFill>
                  <a:srgbClr val="000000"/>
                </a:solidFill>
                <a:latin typeface="Arial"/>
              </a:rPr>
              <a:t>’«</a:t>
            </a:r>
            <a:r>
              <a:rPr lang="fr-CH" sz="1400" kern="0" dirty="0">
                <a:solidFill>
                  <a:srgbClr val="000000"/>
                </a:solidFill>
                <a:latin typeface="Arial"/>
              </a:rPr>
              <a:t>ancien» lexique devient obsolète.</a:t>
            </a:r>
          </a:p>
        </p:txBody>
      </p:sp>
    </p:spTree>
    <p:extLst>
      <p:ext uri="{BB962C8B-B14F-4D97-AF65-F5344CB8AC3E}">
        <p14:creationId xmlns:p14="http://schemas.microsoft.com/office/powerpoint/2010/main" val="38722229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Erarbeitung</a:t>
            </a:r>
            <a:r>
              <a:rPr lang="fr-CH" dirty="0" smtClean="0"/>
              <a:t> des </a:t>
            </a:r>
            <a:r>
              <a:rPr lang="fr-CH" dirty="0" err="1" smtClean="0"/>
              <a:t>Lexikons</a:t>
            </a:r>
            <a:r>
              <a:rPr lang="fr-CH" dirty="0" smtClean="0"/>
              <a:t> | </a:t>
            </a:r>
            <a:r>
              <a:rPr lang="fr-CH" i="1" cap="all" dirty="0"/>
              <a:t>é</a:t>
            </a:r>
            <a:r>
              <a:rPr lang="fr-CH" i="1" dirty="0"/>
              <a:t>laboration du lexique</a:t>
            </a:r>
            <a:endParaRPr lang="de-CH" i="1" dirty="0"/>
          </a:p>
        </p:txBody>
      </p:sp>
      <p:sp>
        <p:nvSpPr>
          <p:cNvPr id="3" name="Espace réservé du contenu 2"/>
          <p:cNvSpPr>
            <a:spLocks noGrp="1"/>
          </p:cNvSpPr>
          <p:nvPr>
            <p:ph idx="1"/>
          </p:nvPr>
        </p:nvSpPr>
        <p:spPr>
          <a:xfrm>
            <a:off x="685800" y="1844824"/>
            <a:ext cx="8513763" cy="3810000"/>
          </a:xfrm>
        </p:spPr>
        <p:txBody>
          <a:bodyPr/>
          <a:lstStyle/>
          <a:p>
            <a:pPr>
              <a:lnSpc>
                <a:spcPct val="150000"/>
              </a:lnSpc>
            </a:pPr>
            <a:r>
              <a:rPr lang="de-CH" sz="1200" dirty="0"/>
              <a:t>Das erste Projekt wurde </a:t>
            </a:r>
            <a:r>
              <a:rPr lang="de-CH" sz="1200" dirty="0" smtClean="0"/>
              <a:t>aufgrund einer Gesetzesänderung ausgelöst</a:t>
            </a:r>
            <a:r>
              <a:rPr lang="de-CH" sz="1200" dirty="0"/>
              <a:t>, das zweite durch </a:t>
            </a:r>
            <a:r>
              <a:rPr lang="de-CH" sz="1200" dirty="0" smtClean="0"/>
              <a:t>den Wechsel des Verlags </a:t>
            </a:r>
            <a:r>
              <a:rPr lang="de-CH" sz="1200" dirty="0"/>
              <a:t>und die folgenden durch die Lagerbestände. </a:t>
            </a:r>
            <a:r>
              <a:rPr lang="fr-CH" sz="1200" dirty="0" smtClean="0"/>
              <a:t/>
            </a:r>
            <a:br>
              <a:rPr lang="fr-CH" sz="1200" dirty="0" smtClean="0"/>
            </a:br>
            <a:r>
              <a:rPr lang="fr-FR" sz="1200" i="1" dirty="0" smtClean="0"/>
              <a:t>Le </a:t>
            </a:r>
            <a:r>
              <a:rPr lang="fr-FR" sz="1200" i="1" dirty="0"/>
              <a:t>premier projet a été déclenché par une nouvelle loi, le second par un nouvel éditeur, et les suivants par le niveau du </a:t>
            </a:r>
            <a:r>
              <a:rPr lang="fr-FR" sz="1200" i="1" dirty="0" smtClean="0"/>
              <a:t>stock. </a:t>
            </a:r>
            <a:endParaRPr lang="fr-CH" sz="1200" dirty="0" smtClean="0"/>
          </a:p>
          <a:p>
            <a:pPr>
              <a:lnSpc>
                <a:spcPct val="150000"/>
              </a:lnSpc>
            </a:pPr>
            <a:r>
              <a:rPr lang="de-CH" sz="1200" dirty="0"/>
              <a:t>Die Anzahl der gedruckten Exemplare entspricht dem Verbrauch von 2 bis maximal 3 Jahren, da das Dokument aktuell bleiben muss, um seinen Wert als Nachschlagewerk zu </a:t>
            </a:r>
            <a:r>
              <a:rPr lang="de-CH" sz="1200" dirty="0" smtClean="0"/>
              <a:t>behalten</a:t>
            </a:r>
            <a:r>
              <a:rPr lang="de-CH" sz="1200" dirty="0"/>
              <a:t>. Neuauflagen ermöglichen </a:t>
            </a:r>
            <a:r>
              <a:rPr lang="de-CH" sz="1200" dirty="0" smtClean="0"/>
              <a:t>Änderungen von rechtlichen Aspekten oder linguistische Anpassungen.</a:t>
            </a:r>
            <a:r>
              <a:rPr lang="fr-CH" sz="1200" dirty="0"/>
              <a:t/>
            </a:r>
            <a:br>
              <a:rPr lang="fr-CH" sz="1200" dirty="0"/>
            </a:br>
            <a:r>
              <a:rPr lang="fr-CH" sz="1200" i="1" dirty="0" smtClean="0"/>
              <a:t>Le nombre d’exemplaires imprimés correspond à la consommation de 2 à 3 ans maximum car </a:t>
            </a:r>
            <a:r>
              <a:rPr lang="fr-FR" sz="1200" i="1" dirty="0"/>
              <a:t>l</a:t>
            </a:r>
            <a:r>
              <a:rPr lang="fr-FR" sz="1200" i="1" dirty="0" smtClean="0"/>
              <a:t>e </a:t>
            </a:r>
            <a:r>
              <a:rPr lang="fr-FR" sz="1200" i="1" dirty="0"/>
              <a:t>document doit rester à jour pour conserver sa valeur en tant qu'ouvrage de référence. Les </a:t>
            </a:r>
            <a:r>
              <a:rPr lang="fr-FR" sz="1200" i="1" dirty="0" smtClean="0"/>
              <a:t>nouvelles éditions permettent d’inclure les modifications qui doivent être </a:t>
            </a:r>
            <a:r>
              <a:rPr lang="fr-FR" sz="1200" i="1" dirty="0"/>
              <a:t>intégrées en permanence, qu'elles concernent des aspects juridiques ou qu'elles découlent de la pratique et de l'usage linguistiques</a:t>
            </a:r>
            <a:r>
              <a:rPr lang="fr-FR" sz="1200" i="1" dirty="0" smtClean="0"/>
              <a:t>.</a:t>
            </a:r>
          </a:p>
          <a:p>
            <a:pPr>
              <a:lnSpc>
                <a:spcPct val="150000"/>
              </a:lnSpc>
            </a:pPr>
            <a:r>
              <a:rPr lang="de-CH" sz="1200" dirty="0"/>
              <a:t>Das Konzept bleibt unverändert. Die nachfolgenden Auflagen sind Überarbeitungen der vorherigen Versionen und berücksichtigen die erhaltenen Rückmeldungen. Für alle fünf Auflagen waren die gleiche Grafikerin, die gleiche Druckerei und fast das gleiche Team tätig.</a:t>
            </a:r>
            <a:r>
              <a:rPr lang="fr-CH" sz="1200" dirty="0"/>
              <a:t/>
            </a:r>
            <a:br>
              <a:rPr lang="fr-CH" sz="1200" dirty="0"/>
            </a:br>
            <a:r>
              <a:rPr lang="fr-FR" sz="1200" i="1" dirty="0"/>
              <a:t>Le </a:t>
            </a:r>
            <a:r>
              <a:rPr lang="fr-FR" sz="1200" i="1" dirty="0" smtClean="0"/>
              <a:t>concept n’a pas changé et les éditions successives sont une version révisée de l’édition précédente et incluent feedbacks reçus. La même graphiste, la même imprimerie et presque la même équipe ont travaillé sur les 5 éditons. </a:t>
            </a:r>
          </a:p>
          <a:p>
            <a:endParaRPr lang="fr-CH" i="1" dirty="0"/>
          </a:p>
          <a:p>
            <a:pPr marL="0" indent="0">
              <a:buNone/>
            </a:pPr>
            <a:endParaRPr lang="de-CH" i="1" dirty="0"/>
          </a:p>
        </p:txBody>
      </p:sp>
      <p:sp>
        <p:nvSpPr>
          <p:cNvPr id="4" name="Espace réservé du numéro de diapositive 3"/>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5CA3049-888F-4F15-9140-0AEEA7C10431}" type="slidenum">
              <a:rPr kumimoji="0" lang="de-CH" sz="900" b="0" i="0" u="none" strike="noStrike" kern="1200" cap="none" spc="0" normalizeH="0" baseline="0" noProof="0" smtClean="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de-CH" sz="1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6911299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Auflagen</a:t>
            </a:r>
            <a:r>
              <a:rPr lang="fr-CH" dirty="0" smtClean="0"/>
              <a:t> des </a:t>
            </a:r>
            <a:r>
              <a:rPr lang="fr-CH" dirty="0" err="1" smtClean="0"/>
              <a:t>Lexikons</a:t>
            </a:r>
            <a:r>
              <a:rPr lang="fr-CH" dirty="0" smtClean="0"/>
              <a:t> | </a:t>
            </a:r>
            <a:r>
              <a:rPr lang="fr-CH" i="1" cap="all" dirty="0" smtClean="0"/>
              <a:t>é</a:t>
            </a:r>
            <a:r>
              <a:rPr lang="fr-CH" i="1" dirty="0" smtClean="0"/>
              <a:t>ditions du lexique</a:t>
            </a:r>
            <a:endParaRPr lang="de-CH" i="1" dirty="0"/>
          </a:p>
        </p:txBody>
      </p:sp>
      <p:sp>
        <p:nvSpPr>
          <p:cNvPr id="4" name="Espace réservé du numéro de diapositive 3"/>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5CA3049-888F-4F15-9140-0AEEA7C10431}" type="slidenum">
              <a:rPr kumimoji="0" lang="de-CH" sz="900" b="0" i="0" u="none" strike="noStrike" kern="1200" cap="none" spc="0" normalizeH="0" baseline="0" noProof="0" smtClean="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de-CH" sz="1400" b="0" i="0" u="none" strike="noStrike" kern="1200" cap="none" spc="0" normalizeH="0" baseline="0" noProof="0">
              <a:ln>
                <a:noFill/>
              </a:ln>
              <a:solidFill>
                <a:srgbClr val="000000"/>
              </a:solidFill>
              <a:effectLst/>
              <a:uLnTx/>
              <a:uFillTx/>
              <a:latin typeface="Times" charset="0"/>
              <a:ea typeface="+mn-ea"/>
              <a:cs typeface="+mn-cs"/>
            </a:endParaRPr>
          </a:p>
        </p:txBody>
      </p:sp>
      <p:pic>
        <p:nvPicPr>
          <p:cNvPr id="5" name="Image 4"/>
          <p:cNvPicPr>
            <a:picLocks noChangeAspect="1"/>
          </p:cNvPicPr>
          <p:nvPr/>
        </p:nvPicPr>
        <p:blipFill>
          <a:blip r:embed="rId2"/>
          <a:stretch>
            <a:fillRect/>
          </a:stretch>
        </p:blipFill>
        <p:spPr>
          <a:xfrm>
            <a:off x="2187643" y="1628800"/>
            <a:ext cx="5441814" cy="4117297"/>
          </a:xfrm>
          <a:prstGeom prst="rect">
            <a:avLst/>
          </a:prstGeom>
        </p:spPr>
      </p:pic>
      <p:sp>
        <p:nvSpPr>
          <p:cNvPr id="6" name="Espace réservé du contenu 2"/>
          <p:cNvSpPr txBox="1">
            <a:spLocks/>
          </p:cNvSpPr>
          <p:nvPr/>
        </p:nvSpPr>
        <p:spPr bwMode="auto">
          <a:xfrm>
            <a:off x="7545289" y="1628801"/>
            <a:ext cx="1872208" cy="4130220"/>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lnSpc>
                <a:spcPts val="26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
              <a:defRPr sz="1400">
                <a:solidFill>
                  <a:schemeClr val="tx1"/>
                </a:solidFill>
                <a:latin typeface="+mn-lt"/>
              </a:defRPr>
            </a:lvl4pPr>
            <a:lvl5pPr marL="2057400" indent="-228600" algn="l" rtl="0" eaLnBrk="0" fontAlgn="base" hangingPunct="0">
              <a:spcBef>
                <a:spcPct val="20000"/>
              </a:spcBef>
              <a:spcAft>
                <a:spcPct val="0"/>
              </a:spcAft>
              <a:buChar char=" "/>
              <a:defRPr sz="1400">
                <a:solidFill>
                  <a:schemeClr val="tx1"/>
                </a:solidFill>
                <a:latin typeface="+mn-lt"/>
              </a:defRPr>
            </a:lvl5pPr>
            <a:lvl6pPr marL="2514600" indent="-228600" algn="l" rtl="0" eaLnBrk="0" fontAlgn="base" hangingPunct="0">
              <a:spcBef>
                <a:spcPct val="20000"/>
              </a:spcBef>
              <a:spcAft>
                <a:spcPct val="0"/>
              </a:spcAft>
              <a:buChar char=" "/>
              <a:defRPr sz="1400">
                <a:solidFill>
                  <a:schemeClr val="tx1"/>
                </a:solidFill>
                <a:latin typeface="+mn-lt"/>
              </a:defRPr>
            </a:lvl6pPr>
            <a:lvl7pPr marL="2971800" indent="-228600" algn="l" rtl="0" eaLnBrk="0" fontAlgn="base" hangingPunct="0">
              <a:spcBef>
                <a:spcPct val="20000"/>
              </a:spcBef>
              <a:spcAft>
                <a:spcPct val="0"/>
              </a:spcAft>
              <a:buChar char=" "/>
              <a:defRPr sz="1400">
                <a:solidFill>
                  <a:schemeClr val="tx1"/>
                </a:solidFill>
                <a:latin typeface="+mn-lt"/>
              </a:defRPr>
            </a:lvl7pPr>
            <a:lvl8pPr marL="3429000" indent="-228600" algn="l" rtl="0" eaLnBrk="0" fontAlgn="base" hangingPunct="0">
              <a:spcBef>
                <a:spcPct val="20000"/>
              </a:spcBef>
              <a:spcAft>
                <a:spcPct val="0"/>
              </a:spcAft>
              <a:buChar char=" "/>
              <a:defRPr sz="1400">
                <a:solidFill>
                  <a:schemeClr val="tx1"/>
                </a:solidFill>
                <a:latin typeface="+mn-lt"/>
              </a:defRPr>
            </a:lvl8pPr>
            <a:lvl9pPr marL="3886200" indent="-228600" algn="l" rtl="0" eaLnBrk="0" fontAlgn="base" hangingPunct="0">
              <a:spcBef>
                <a:spcPct val="20000"/>
              </a:spcBef>
              <a:spcAft>
                <a:spcPct val="0"/>
              </a:spcAft>
              <a:buChar char=" "/>
              <a:defRPr sz="1400">
                <a:solidFill>
                  <a:schemeClr val="tx1"/>
                </a:solidFill>
                <a:latin typeface="+mn-lt"/>
              </a:defRPr>
            </a:lvl9pPr>
          </a:lstStyle>
          <a:p>
            <a:pPr marL="0" indent="0">
              <a:buNone/>
            </a:pPr>
            <a:endParaRPr lang="de-CH" sz="1000" i="1" kern="0" dirty="0"/>
          </a:p>
        </p:txBody>
      </p:sp>
      <p:sp>
        <p:nvSpPr>
          <p:cNvPr id="9" name="Espace réservé du contenu 2"/>
          <p:cNvSpPr txBox="1">
            <a:spLocks/>
          </p:cNvSpPr>
          <p:nvPr/>
        </p:nvSpPr>
        <p:spPr bwMode="auto">
          <a:xfrm>
            <a:off x="2187643" y="5661248"/>
            <a:ext cx="7229853" cy="838332"/>
          </a:xfrm>
          <a:prstGeom prst="rect">
            <a:avLst/>
          </a:prstGeom>
          <a:solidFill>
            <a:schemeClr val="bg1"/>
          </a:solidFill>
          <a:ln>
            <a:noFill/>
          </a:ln>
          <a:extLst/>
        </p:spPr>
        <p:txBody>
          <a:bodyPr vert="horz" wrap="square" lIns="0" tIns="0" rIns="0" bIns="0" numCol="1" anchor="t" anchorCtr="0" compatLnSpc="1">
            <a:prstTxWarp prst="textNoShape">
              <a:avLst/>
            </a:prstTxWarp>
          </a:bodyPr>
          <a:lstStyle>
            <a:lvl1pPr marL="342900" indent="-342900" algn="l" rtl="0" eaLnBrk="0" fontAlgn="base" hangingPunct="0">
              <a:lnSpc>
                <a:spcPts val="26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
              <a:defRPr sz="1400">
                <a:solidFill>
                  <a:schemeClr val="tx1"/>
                </a:solidFill>
                <a:latin typeface="+mn-lt"/>
              </a:defRPr>
            </a:lvl4pPr>
            <a:lvl5pPr marL="2057400" indent="-228600" algn="l" rtl="0" eaLnBrk="0" fontAlgn="base" hangingPunct="0">
              <a:spcBef>
                <a:spcPct val="20000"/>
              </a:spcBef>
              <a:spcAft>
                <a:spcPct val="0"/>
              </a:spcAft>
              <a:buChar char=" "/>
              <a:defRPr sz="1400">
                <a:solidFill>
                  <a:schemeClr val="tx1"/>
                </a:solidFill>
                <a:latin typeface="+mn-lt"/>
              </a:defRPr>
            </a:lvl5pPr>
            <a:lvl6pPr marL="2514600" indent="-228600" algn="l" rtl="0" eaLnBrk="0" fontAlgn="base" hangingPunct="0">
              <a:spcBef>
                <a:spcPct val="20000"/>
              </a:spcBef>
              <a:spcAft>
                <a:spcPct val="0"/>
              </a:spcAft>
              <a:buChar char=" "/>
              <a:defRPr sz="1400">
                <a:solidFill>
                  <a:schemeClr val="tx1"/>
                </a:solidFill>
                <a:latin typeface="+mn-lt"/>
              </a:defRPr>
            </a:lvl6pPr>
            <a:lvl7pPr marL="2971800" indent="-228600" algn="l" rtl="0" eaLnBrk="0" fontAlgn="base" hangingPunct="0">
              <a:spcBef>
                <a:spcPct val="20000"/>
              </a:spcBef>
              <a:spcAft>
                <a:spcPct val="0"/>
              </a:spcAft>
              <a:buChar char=" "/>
              <a:defRPr sz="1400">
                <a:solidFill>
                  <a:schemeClr val="tx1"/>
                </a:solidFill>
                <a:latin typeface="+mn-lt"/>
              </a:defRPr>
            </a:lvl7pPr>
            <a:lvl8pPr marL="3429000" indent="-228600" algn="l" rtl="0" eaLnBrk="0" fontAlgn="base" hangingPunct="0">
              <a:spcBef>
                <a:spcPct val="20000"/>
              </a:spcBef>
              <a:spcAft>
                <a:spcPct val="0"/>
              </a:spcAft>
              <a:buChar char=" "/>
              <a:defRPr sz="1400">
                <a:solidFill>
                  <a:schemeClr val="tx1"/>
                </a:solidFill>
                <a:latin typeface="+mn-lt"/>
              </a:defRPr>
            </a:lvl8pPr>
            <a:lvl9pPr marL="3886200" indent="-228600" algn="l" rtl="0" eaLnBrk="0" fontAlgn="base" hangingPunct="0">
              <a:spcBef>
                <a:spcPct val="20000"/>
              </a:spcBef>
              <a:spcAft>
                <a:spcPct val="0"/>
              </a:spcAft>
              <a:buChar char=" "/>
              <a:defRPr sz="1400">
                <a:solidFill>
                  <a:schemeClr val="tx1"/>
                </a:solidFill>
                <a:latin typeface="+mn-lt"/>
              </a:defRPr>
            </a:lvl9pPr>
          </a:lstStyle>
          <a:p>
            <a:pPr marL="0" indent="0">
              <a:buNone/>
            </a:pPr>
            <a:r>
              <a:rPr lang="fr-CH" sz="1200" b="1" kern="0" dirty="0" err="1" smtClean="0">
                <a:solidFill>
                  <a:srgbClr val="E2007A"/>
                </a:solidFill>
              </a:rPr>
              <a:t>Anmerkung</a:t>
            </a:r>
            <a:r>
              <a:rPr lang="fr-CH" sz="1200" b="1" kern="0" dirty="0" smtClean="0">
                <a:solidFill>
                  <a:srgbClr val="E2007A"/>
                </a:solidFill>
              </a:rPr>
              <a:t> | </a:t>
            </a:r>
            <a:r>
              <a:rPr lang="fr-CH" sz="1200" b="1" i="1" kern="0" dirty="0" smtClean="0">
                <a:solidFill>
                  <a:srgbClr val="E2007A"/>
                </a:solidFill>
              </a:rPr>
              <a:t>Note</a:t>
            </a:r>
          </a:p>
          <a:p>
            <a:pPr marL="0" indent="0">
              <a:lnSpc>
                <a:spcPct val="100000"/>
              </a:lnSpc>
              <a:buNone/>
            </a:pPr>
            <a:r>
              <a:rPr lang="de-CH" sz="1200" kern="0" dirty="0"/>
              <a:t>Die </a:t>
            </a:r>
            <a:r>
              <a:rPr lang="de-CH" sz="1200" kern="0" dirty="0" smtClean="0"/>
              <a:t>gedruckte deutsche Version </a:t>
            </a:r>
            <a:r>
              <a:rPr lang="de-CH" sz="1200" kern="0" dirty="0"/>
              <a:t>dient als Referenz für die anderen Sprachen und die </a:t>
            </a:r>
            <a:r>
              <a:rPr lang="de-CH" sz="1200" kern="0" dirty="0" smtClean="0"/>
              <a:t>gedruckten Ausgaben </a:t>
            </a:r>
            <a:r>
              <a:rPr lang="de-CH" sz="1200" kern="0" dirty="0"/>
              <a:t>dienen als Referenz für die Online-Version</a:t>
            </a:r>
            <a:r>
              <a:rPr lang="de-CH" sz="1200" kern="0" dirty="0" smtClean="0"/>
              <a:t>. </a:t>
            </a:r>
            <a:r>
              <a:rPr lang="fr-CH" sz="1200" kern="0" dirty="0" smtClean="0"/>
              <a:t>| </a:t>
            </a:r>
            <a:r>
              <a:rPr lang="fr-CH" sz="1200" i="1" kern="0" dirty="0" smtClean="0"/>
              <a:t>La version allemande papier sert de référence pour les autres langues et les versions papiers servent de référence pour la version en ligne</a:t>
            </a:r>
          </a:p>
          <a:p>
            <a:pPr marL="0" indent="0">
              <a:buFontTx/>
              <a:buNone/>
            </a:pPr>
            <a:endParaRPr lang="fr-CH" i="1" kern="0" dirty="0" smtClean="0"/>
          </a:p>
          <a:p>
            <a:pPr marL="0" indent="0">
              <a:buFontTx/>
              <a:buNone/>
            </a:pPr>
            <a:endParaRPr lang="de-CH" i="1" kern="0" dirty="0"/>
          </a:p>
        </p:txBody>
      </p:sp>
      <p:sp>
        <p:nvSpPr>
          <p:cNvPr id="10" name="Rectangle 5"/>
          <p:cNvSpPr/>
          <p:nvPr/>
        </p:nvSpPr>
        <p:spPr>
          <a:xfrm>
            <a:off x="2504728" y="3918317"/>
            <a:ext cx="2016224" cy="1487587"/>
          </a:xfrm>
          <a:prstGeom prst="rect">
            <a:avLst/>
          </a:prstGeom>
          <a:solidFill>
            <a:schemeClr val="bg1"/>
          </a:solidFill>
        </p:spPr>
        <p:txBody>
          <a:bodyPr wrap="square">
            <a:spAutoFit/>
          </a:bodyPr>
          <a:lstStyle/>
          <a:p>
            <a:pPr lvl="0" algn="l">
              <a:spcBef>
                <a:spcPct val="20000"/>
              </a:spcBef>
            </a:pPr>
            <a:r>
              <a:rPr lang="de-CH" sz="1200" kern="0" dirty="0">
                <a:solidFill>
                  <a:srgbClr val="000000"/>
                </a:solidFill>
                <a:latin typeface="Arial"/>
              </a:rPr>
              <a:t>Erste </a:t>
            </a:r>
            <a:r>
              <a:rPr lang="de-CH" sz="1200" kern="0" dirty="0" smtClean="0">
                <a:solidFill>
                  <a:srgbClr val="000000"/>
                </a:solidFill>
                <a:latin typeface="Arial"/>
              </a:rPr>
              <a:t>Auflage </a:t>
            </a:r>
            <a:r>
              <a:rPr lang="de-CH" sz="1200" kern="0" dirty="0">
                <a:solidFill>
                  <a:srgbClr val="000000"/>
                </a:solidFill>
                <a:latin typeface="Arial"/>
              </a:rPr>
              <a:t>in Deutsch </a:t>
            </a:r>
            <a:r>
              <a:rPr lang="de-CH" sz="1200" kern="0" dirty="0" smtClean="0">
                <a:solidFill>
                  <a:srgbClr val="000000"/>
                </a:solidFill>
                <a:latin typeface="Arial"/>
              </a:rPr>
              <a:t/>
            </a:r>
            <a:br>
              <a:rPr lang="de-CH" sz="1200" kern="0" dirty="0" smtClean="0">
                <a:solidFill>
                  <a:srgbClr val="000000"/>
                </a:solidFill>
                <a:latin typeface="Arial"/>
              </a:rPr>
            </a:br>
            <a:r>
              <a:rPr lang="de-CH" sz="1200" kern="0" dirty="0" smtClean="0">
                <a:solidFill>
                  <a:srgbClr val="000000"/>
                </a:solidFill>
                <a:latin typeface="Arial"/>
              </a:rPr>
              <a:t>und </a:t>
            </a:r>
            <a:r>
              <a:rPr lang="de-CH" sz="1200" kern="0" dirty="0">
                <a:solidFill>
                  <a:srgbClr val="000000"/>
                </a:solidFill>
                <a:latin typeface="Arial"/>
              </a:rPr>
              <a:t>Französisch, gefolgt </a:t>
            </a:r>
            <a:r>
              <a:rPr lang="de-CH" sz="1200" kern="0" dirty="0" smtClean="0">
                <a:solidFill>
                  <a:srgbClr val="000000"/>
                </a:solidFill>
                <a:latin typeface="Arial"/>
              </a:rPr>
              <a:t/>
            </a:r>
            <a:br>
              <a:rPr lang="de-CH" sz="1200" kern="0" dirty="0" smtClean="0">
                <a:solidFill>
                  <a:srgbClr val="000000"/>
                </a:solidFill>
                <a:latin typeface="Arial"/>
              </a:rPr>
            </a:br>
            <a:r>
              <a:rPr lang="de-CH" sz="1200" kern="0" dirty="0" smtClean="0">
                <a:solidFill>
                  <a:srgbClr val="000000"/>
                </a:solidFill>
                <a:latin typeface="Arial"/>
              </a:rPr>
              <a:t>von vier Überarbeitungen.</a:t>
            </a:r>
          </a:p>
          <a:p>
            <a:pPr lvl="0" algn="l">
              <a:spcBef>
                <a:spcPts val="800"/>
              </a:spcBef>
            </a:pPr>
            <a:r>
              <a:rPr lang="fr-FR" sz="1200" i="1" kern="0" dirty="0" smtClean="0">
                <a:solidFill>
                  <a:srgbClr val="000000"/>
                </a:solidFill>
                <a:latin typeface="Arial"/>
              </a:rPr>
              <a:t>Première </a:t>
            </a:r>
            <a:r>
              <a:rPr lang="fr-FR" sz="1200" i="1" kern="0" dirty="0">
                <a:solidFill>
                  <a:srgbClr val="000000"/>
                </a:solidFill>
                <a:latin typeface="Arial"/>
              </a:rPr>
              <a:t>édition en allemand et en français, suivie de </a:t>
            </a:r>
            <a:r>
              <a:rPr lang="fr-FR" sz="1200" i="1" kern="0" dirty="0" smtClean="0">
                <a:solidFill>
                  <a:srgbClr val="000000"/>
                </a:solidFill>
                <a:latin typeface="Arial"/>
              </a:rPr>
              <a:t/>
            </a:r>
            <a:br>
              <a:rPr lang="fr-FR" sz="1200" i="1" kern="0" dirty="0" smtClean="0">
                <a:solidFill>
                  <a:srgbClr val="000000"/>
                </a:solidFill>
                <a:latin typeface="Arial"/>
              </a:rPr>
            </a:br>
            <a:r>
              <a:rPr lang="fr-FR" sz="1200" i="1" kern="0" dirty="0" smtClean="0">
                <a:solidFill>
                  <a:srgbClr val="000000"/>
                </a:solidFill>
                <a:latin typeface="Arial"/>
              </a:rPr>
              <a:t>4 révisions.</a:t>
            </a:r>
            <a:endParaRPr lang="fr-FR" sz="1200" i="1" kern="0" dirty="0">
              <a:solidFill>
                <a:srgbClr val="000000"/>
              </a:solidFill>
              <a:latin typeface="Arial"/>
            </a:endParaRPr>
          </a:p>
        </p:txBody>
      </p:sp>
      <p:sp>
        <p:nvSpPr>
          <p:cNvPr id="13" name="Rectangle 5"/>
          <p:cNvSpPr/>
          <p:nvPr/>
        </p:nvSpPr>
        <p:spPr>
          <a:xfrm>
            <a:off x="7545288" y="2325401"/>
            <a:ext cx="1728192" cy="1302921"/>
          </a:xfrm>
          <a:prstGeom prst="rect">
            <a:avLst/>
          </a:prstGeom>
          <a:solidFill>
            <a:schemeClr val="bg1"/>
          </a:solidFill>
        </p:spPr>
        <p:txBody>
          <a:bodyPr wrap="square">
            <a:spAutoFit/>
          </a:bodyPr>
          <a:lstStyle/>
          <a:p>
            <a:pPr lvl="0" algn="l">
              <a:spcBef>
                <a:spcPct val="20000"/>
              </a:spcBef>
            </a:pPr>
            <a:r>
              <a:rPr lang="de-CH" sz="1200" kern="0" dirty="0">
                <a:solidFill>
                  <a:srgbClr val="000000"/>
                </a:solidFill>
                <a:latin typeface="Arial"/>
              </a:rPr>
              <a:t>Eine Übersetzung ins Italienische, gefolgt von </a:t>
            </a:r>
            <a:r>
              <a:rPr lang="de-CH" sz="1200" kern="0" dirty="0" smtClean="0">
                <a:solidFill>
                  <a:srgbClr val="000000"/>
                </a:solidFill>
                <a:latin typeface="Arial"/>
              </a:rPr>
              <a:t>drei Revisionen.</a:t>
            </a:r>
          </a:p>
          <a:p>
            <a:pPr lvl="0" algn="l">
              <a:spcBef>
                <a:spcPts val="800"/>
              </a:spcBef>
            </a:pPr>
            <a:r>
              <a:rPr lang="fr-FR" sz="1200" i="1" kern="0" dirty="0" smtClean="0">
                <a:solidFill>
                  <a:srgbClr val="000000"/>
                </a:solidFill>
                <a:latin typeface="Arial"/>
              </a:rPr>
              <a:t>Une </a:t>
            </a:r>
            <a:r>
              <a:rPr lang="fr-FR" sz="1200" i="1" kern="0" dirty="0">
                <a:solidFill>
                  <a:srgbClr val="000000"/>
                </a:solidFill>
                <a:latin typeface="Arial"/>
              </a:rPr>
              <a:t>traduction en italien suivie de 3 </a:t>
            </a:r>
            <a:r>
              <a:rPr lang="fr-FR" sz="1200" i="1" kern="0" dirty="0" smtClean="0">
                <a:solidFill>
                  <a:srgbClr val="000000"/>
                </a:solidFill>
                <a:latin typeface="Arial"/>
              </a:rPr>
              <a:t>révisions. </a:t>
            </a:r>
            <a:endParaRPr lang="fr-FR" sz="1200" i="1" kern="0" dirty="0">
              <a:solidFill>
                <a:srgbClr val="000000"/>
              </a:solidFill>
              <a:latin typeface="Arial"/>
            </a:endParaRPr>
          </a:p>
        </p:txBody>
      </p:sp>
      <p:sp>
        <p:nvSpPr>
          <p:cNvPr id="14" name="Rectangle 5"/>
          <p:cNvSpPr/>
          <p:nvPr/>
        </p:nvSpPr>
        <p:spPr>
          <a:xfrm>
            <a:off x="7573435" y="3946546"/>
            <a:ext cx="1872207" cy="1487587"/>
          </a:xfrm>
          <a:prstGeom prst="rect">
            <a:avLst/>
          </a:prstGeom>
          <a:solidFill>
            <a:schemeClr val="bg1"/>
          </a:solidFill>
        </p:spPr>
        <p:txBody>
          <a:bodyPr wrap="square">
            <a:spAutoFit/>
          </a:bodyPr>
          <a:lstStyle/>
          <a:p>
            <a:pPr lvl="0" algn="l">
              <a:spcBef>
                <a:spcPct val="20000"/>
              </a:spcBef>
            </a:pPr>
            <a:r>
              <a:rPr lang="de-CH" sz="1200" kern="0" dirty="0">
                <a:solidFill>
                  <a:srgbClr val="000000"/>
                </a:solidFill>
                <a:latin typeface="Arial"/>
              </a:rPr>
              <a:t>Eine englische Übersetzung mit anschließender Überarbeitung.</a:t>
            </a:r>
            <a:endParaRPr lang="de-CH" sz="1200" kern="0" dirty="0" smtClean="0">
              <a:solidFill>
                <a:srgbClr val="000000"/>
              </a:solidFill>
              <a:latin typeface="Arial"/>
            </a:endParaRPr>
          </a:p>
          <a:p>
            <a:pPr lvl="0" algn="l">
              <a:spcBef>
                <a:spcPts val="800"/>
              </a:spcBef>
            </a:pPr>
            <a:r>
              <a:rPr lang="fr-FR" sz="1200" i="1" kern="0" dirty="0">
                <a:solidFill>
                  <a:srgbClr val="000000"/>
                </a:solidFill>
                <a:latin typeface="Arial"/>
              </a:rPr>
              <a:t>Une traduction en anglais suivie d’une </a:t>
            </a:r>
            <a:r>
              <a:rPr lang="fr-FR" sz="1200" i="1" kern="0" dirty="0" smtClean="0">
                <a:solidFill>
                  <a:srgbClr val="000000"/>
                </a:solidFill>
                <a:latin typeface="Arial"/>
              </a:rPr>
              <a:t>révision.</a:t>
            </a:r>
            <a:endParaRPr lang="fr-FR" sz="1200" i="1" kern="0" dirty="0">
              <a:solidFill>
                <a:srgbClr val="000000"/>
              </a:solidFill>
              <a:latin typeface="Arial"/>
            </a:endParaRPr>
          </a:p>
        </p:txBody>
      </p:sp>
    </p:spTree>
    <p:extLst>
      <p:ext uri="{BB962C8B-B14F-4D97-AF65-F5344CB8AC3E}">
        <p14:creationId xmlns:p14="http://schemas.microsoft.com/office/powerpoint/2010/main" val="34465620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dirty="0"/>
              <a:t>Vertrieb des Lexikons im Taschenbuchformat</a:t>
            </a:r>
            <a:r>
              <a:rPr lang="fr-CH" dirty="0" smtClean="0"/>
              <a:t> | </a:t>
            </a:r>
            <a:r>
              <a:rPr lang="fr-CH" i="1" dirty="0" smtClean="0"/>
              <a:t>Distribution du lexique en format livre de poche</a:t>
            </a:r>
            <a:endParaRPr lang="de-CH" i="1" dirty="0"/>
          </a:p>
        </p:txBody>
      </p:sp>
      <p:sp>
        <p:nvSpPr>
          <p:cNvPr id="3" name="Espace réservé du contenu 2"/>
          <p:cNvSpPr>
            <a:spLocks noGrp="1"/>
          </p:cNvSpPr>
          <p:nvPr>
            <p:ph idx="1"/>
          </p:nvPr>
        </p:nvSpPr>
        <p:spPr>
          <a:xfrm>
            <a:off x="685800" y="2133600"/>
            <a:ext cx="8659688" cy="3810000"/>
          </a:xfrm>
        </p:spPr>
        <p:txBody>
          <a:bodyPr/>
          <a:lstStyle/>
          <a:p>
            <a:pPr>
              <a:lnSpc>
                <a:spcPct val="150000"/>
              </a:lnSpc>
            </a:pPr>
            <a:r>
              <a:rPr lang="fr-CH" sz="1400" dirty="0" smtClean="0"/>
              <a:t>In </a:t>
            </a:r>
            <a:r>
              <a:rPr lang="fr-CH" sz="1400" dirty="0" err="1" smtClean="0"/>
              <a:t>gedruckter</a:t>
            </a:r>
            <a:r>
              <a:rPr lang="fr-CH" sz="1400" dirty="0" smtClean="0"/>
              <a:t> </a:t>
            </a:r>
            <a:r>
              <a:rPr lang="fr-CH" sz="1400" dirty="0" err="1" smtClean="0"/>
              <a:t>Form</a:t>
            </a:r>
            <a:r>
              <a:rPr lang="fr-CH" sz="1400" dirty="0" smtClean="0"/>
              <a:t> </a:t>
            </a:r>
            <a:r>
              <a:rPr lang="fr-CH" sz="1400" dirty="0" err="1" smtClean="0"/>
              <a:t>im</a:t>
            </a:r>
            <a:r>
              <a:rPr lang="fr-CH" sz="1400" dirty="0" smtClean="0"/>
              <a:t> </a:t>
            </a:r>
            <a:r>
              <a:rPr lang="fr-CH" sz="1400" dirty="0" err="1" smtClean="0"/>
              <a:t>Handbuch</a:t>
            </a:r>
            <a:r>
              <a:rPr lang="fr-CH" sz="1400" dirty="0" smtClean="0"/>
              <a:t> </a:t>
            </a:r>
            <a:r>
              <a:rPr lang="fr-CH" sz="1400" dirty="0" err="1" smtClean="0"/>
              <a:t>für</a:t>
            </a:r>
            <a:r>
              <a:rPr lang="fr-CH" sz="1400" dirty="0" smtClean="0"/>
              <a:t> </a:t>
            </a:r>
            <a:r>
              <a:rPr lang="fr-CH" sz="1400" dirty="0" err="1" smtClean="0"/>
              <a:t>betriebliche</a:t>
            </a:r>
            <a:r>
              <a:rPr lang="fr-CH" sz="1400" dirty="0" smtClean="0"/>
              <a:t> </a:t>
            </a:r>
            <a:r>
              <a:rPr lang="fr-CH" sz="1400" dirty="0" err="1" smtClean="0"/>
              <a:t>Grundbildung</a:t>
            </a:r>
            <a:r>
              <a:rPr lang="fr-CH" sz="1400" dirty="0" smtClean="0"/>
              <a:t>.</a:t>
            </a:r>
            <a:br>
              <a:rPr lang="fr-CH" sz="1400" dirty="0" smtClean="0"/>
            </a:br>
            <a:r>
              <a:rPr lang="fr-CH" sz="1400" i="1" dirty="0"/>
              <a:t>En version imprimée, à l’intérieur de manuel </a:t>
            </a:r>
            <a:r>
              <a:rPr lang="fr-CH" sz="1400" i="1" dirty="0" smtClean="0"/>
              <a:t>pour </a:t>
            </a:r>
            <a:r>
              <a:rPr lang="fr-CH" sz="1400" i="1" dirty="0"/>
              <a:t>la formation </a:t>
            </a:r>
            <a:r>
              <a:rPr lang="fr-CH" sz="1400" i="1" dirty="0" smtClean="0"/>
              <a:t>en entreprise </a:t>
            </a:r>
            <a:r>
              <a:rPr lang="fr-CH" sz="1400" i="1" dirty="0"/>
              <a:t>ou </a:t>
            </a:r>
            <a:r>
              <a:rPr lang="fr-CH" sz="1400" i="1" dirty="0" smtClean="0"/>
              <a:t>individuellement. </a:t>
            </a:r>
            <a:endParaRPr lang="fr-CH" sz="1400" dirty="0" smtClean="0"/>
          </a:p>
          <a:p>
            <a:pPr>
              <a:lnSpc>
                <a:spcPct val="150000"/>
              </a:lnSpc>
            </a:pPr>
            <a:r>
              <a:rPr lang="fr-CH" sz="1400" dirty="0" smtClean="0"/>
              <a:t>Im </a:t>
            </a:r>
            <a:r>
              <a:rPr lang="fr-CH" sz="1400" dirty="0" err="1" smtClean="0"/>
              <a:t>Verkauf</a:t>
            </a:r>
            <a:r>
              <a:rPr lang="fr-CH" sz="1400" dirty="0" smtClean="0"/>
              <a:t> </a:t>
            </a:r>
            <a:r>
              <a:rPr lang="fr-CH" sz="1400" dirty="0" err="1" smtClean="0"/>
              <a:t>im</a:t>
            </a:r>
            <a:r>
              <a:rPr lang="fr-CH" sz="1400" dirty="0" smtClean="0"/>
              <a:t> Online-Shop des SDBB shop.sdbb.ch </a:t>
            </a:r>
            <a:r>
              <a:rPr lang="fr-CH" sz="1400" dirty="0" err="1" smtClean="0"/>
              <a:t>für</a:t>
            </a:r>
            <a:r>
              <a:rPr lang="fr-CH" sz="1400" dirty="0" smtClean="0"/>
              <a:t> CHF 27</a:t>
            </a:r>
            <a:r>
              <a:rPr lang="fr-CH" sz="1400" dirty="0"/>
              <a:t/>
            </a:r>
            <a:br>
              <a:rPr lang="fr-CH" sz="1400" dirty="0"/>
            </a:br>
            <a:r>
              <a:rPr lang="fr-CH" sz="1400" i="1" dirty="0"/>
              <a:t>En </a:t>
            </a:r>
            <a:r>
              <a:rPr lang="fr-CH" sz="1400" i="1" dirty="0" smtClean="0"/>
              <a:t>vente à la boutique en ligne du CSFO </a:t>
            </a:r>
            <a:r>
              <a:rPr lang="fr-CH" sz="1400" i="1" dirty="0" smtClean="0">
                <a:hlinkClick r:id="rId2" action="ppaction://hlinkfile"/>
              </a:rPr>
              <a:t>shop.sdbb.ch</a:t>
            </a:r>
            <a:r>
              <a:rPr lang="fr-CH" sz="1400" i="1" dirty="0" smtClean="0"/>
              <a:t> pour 27 CHF</a:t>
            </a:r>
          </a:p>
          <a:p>
            <a:pPr marL="800100" lvl="2" indent="0">
              <a:lnSpc>
                <a:spcPct val="150000"/>
              </a:lnSpc>
              <a:buNone/>
            </a:pPr>
            <a:r>
              <a:rPr lang="fr-FR" sz="1400" i="1" dirty="0" smtClean="0"/>
              <a:t>					</a:t>
            </a:r>
            <a:r>
              <a:rPr lang="fr-FR" sz="1200" i="1" dirty="0" smtClean="0">
                <a:latin typeface="Arial" panose="020B0604020202020204" pitchFamily="34" charset="0"/>
                <a:cs typeface="Arial" panose="020B0604020202020204" pitchFamily="34" charset="0"/>
              </a:rPr>
              <a:t>anglais: 	</a:t>
            </a:r>
            <a:r>
              <a:rPr lang="fr-FR" sz="1200" i="1" dirty="0">
                <a:latin typeface="Arial" panose="020B0604020202020204" pitchFamily="34" charset="0"/>
                <a:cs typeface="Arial" panose="020B0604020202020204" pitchFamily="34" charset="0"/>
              </a:rPr>
              <a:t>1</a:t>
            </a:r>
            <a:r>
              <a:rPr lang="fr-FR" sz="1200" i="1" dirty="0" smtClean="0">
                <a:latin typeface="Arial" panose="020B0604020202020204" pitchFamily="34" charset="0"/>
                <a:cs typeface="Arial" panose="020B0604020202020204" pitchFamily="34" charset="0"/>
              </a:rPr>
              <a:t>ère </a:t>
            </a:r>
            <a:r>
              <a:rPr lang="fr-FR" sz="1200" i="1" dirty="0">
                <a:latin typeface="Arial" panose="020B0604020202020204" pitchFamily="34" charset="0"/>
                <a:cs typeface="Arial" panose="020B0604020202020204" pitchFamily="34" charset="0"/>
              </a:rPr>
              <a:t>édition de </a:t>
            </a:r>
            <a:r>
              <a:rPr lang="fr-FR" sz="1200" i="1" dirty="0" smtClean="0">
                <a:latin typeface="Arial" panose="020B0604020202020204" pitchFamily="34" charset="0"/>
                <a:cs typeface="Arial" panose="020B0604020202020204" pitchFamily="34" charset="0"/>
              </a:rPr>
              <a:t>2014; </a:t>
            </a:r>
          </a:p>
          <a:p>
            <a:pPr marL="800100" lvl="2" indent="0">
              <a:lnSpc>
                <a:spcPct val="150000"/>
              </a:lnSpc>
              <a:buNone/>
            </a:pPr>
            <a:r>
              <a:rPr lang="fr-FR" sz="1200" i="1" dirty="0" smtClean="0">
                <a:latin typeface="Arial" panose="020B0604020202020204" pitchFamily="34" charset="0"/>
                <a:cs typeface="Arial" panose="020B0604020202020204" pitchFamily="34" charset="0"/>
              </a:rPr>
              <a:t>					italien: 	4ème </a:t>
            </a:r>
            <a:r>
              <a:rPr lang="fr-FR" sz="1200" i="1" dirty="0">
                <a:latin typeface="Arial" panose="020B0604020202020204" pitchFamily="34" charset="0"/>
                <a:cs typeface="Arial" panose="020B0604020202020204" pitchFamily="34" charset="0"/>
              </a:rPr>
              <a:t>édition de 2019, révisée et </a:t>
            </a:r>
            <a:r>
              <a:rPr lang="fr-FR" sz="1200" i="1" dirty="0" smtClean="0">
                <a:latin typeface="Arial" panose="020B0604020202020204" pitchFamily="34" charset="0"/>
                <a:cs typeface="Arial" panose="020B0604020202020204" pitchFamily="34" charset="0"/>
              </a:rPr>
              <a:t>complétée; </a:t>
            </a:r>
          </a:p>
          <a:p>
            <a:pPr marL="800100" lvl="2" indent="0">
              <a:lnSpc>
                <a:spcPct val="150000"/>
              </a:lnSpc>
              <a:buNone/>
            </a:pPr>
            <a:r>
              <a:rPr lang="fr-FR" sz="1200" i="1" dirty="0" smtClean="0">
                <a:latin typeface="Arial" panose="020B0604020202020204" pitchFamily="34" charset="0"/>
                <a:cs typeface="Arial" panose="020B0604020202020204" pitchFamily="34" charset="0"/>
              </a:rPr>
              <a:t>					français: 	5ème </a:t>
            </a:r>
            <a:r>
              <a:rPr lang="fr-FR" sz="1200" i="1" dirty="0">
                <a:latin typeface="Arial" panose="020B0604020202020204" pitchFamily="34" charset="0"/>
                <a:cs typeface="Arial" panose="020B0604020202020204" pitchFamily="34" charset="0"/>
              </a:rPr>
              <a:t>édition de </a:t>
            </a:r>
            <a:r>
              <a:rPr lang="fr-FR" sz="1200" i="1" dirty="0" smtClean="0">
                <a:latin typeface="Arial" panose="020B0604020202020204" pitchFamily="34" charset="0"/>
                <a:cs typeface="Arial" panose="020B0604020202020204" pitchFamily="34" charset="0"/>
              </a:rPr>
              <a:t>2019</a:t>
            </a:r>
            <a:r>
              <a:rPr lang="fr-FR" sz="1200" i="1" dirty="0">
                <a:latin typeface="Arial" panose="020B0604020202020204" pitchFamily="34" charset="0"/>
                <a:cs typeface="Arial" panose="020B0604020202020204" pitchFamily="34" charset="0"/>
              </a:rPr>
              <a:t>, révisée et complétée; </a:t>
            </a:r>
          </a:p>
          <a:p>
            <a:pPr marL="800100" lvl="2" indent="0">
              <a:lnSpc>
                <a:spcPct val="150000"/>
              </a:lnSpc>
              <a:buNone/>
            </a:pPr>
            <a:r>
              <a:rPr lang="fr-FR" sz="1200" i="1" dirty="0" smtClean="0">
                <a:latin typeface="Arial" panose="020B0604020202020204" pitchFamily="34" charset="0"/>
                <a:cs typeface="Arial" panose="020B0604020202020204" pitchFamily="34" charset="0"/>
              </a:rPr>
              <a:t>					allemand: 	5ème </a:t>
            </a:r>
            <a:r>
              <a:rPr lang="fr-FR" sz="1200" i="1" dirty="0">
                <a:latin typeface="Arial" panose="020B0604020202020204" pitchFamily="34" charset="0"/>
                <a:cs typeface="Arial" panose="020B0604020202020204" pitchFamily="34" charset="0"/>
              </a:rPr>
              <a:t>édition de 2019, révisée et </a:t>
            </a:r>
            <a:r>
              <a:rPr lang="fr-FR" sz="1200" i="1" dirty="0" smtClean="0">
                <a:latin typeface="Arial" panose="020B0604020202020204" pitchFamily="34" charset="0"/>
                <a:cs typeface="Arial" panose="020B0604020202020204" pitchFamily="34" charset="0"/>
              </a:rPr>
              <a:t>complétée.</a:t>
            </a:r>
          </a:p>
          <a:p>
            <a:pPr marL="800100" lvl="2" indent="0">
              <a:lnSpc>
                <a:spcPct val="150000"/>
              </a:lnSpc>
              <a:buNone/>
            </a:pPr>
            <a:endParaRPr lang="fr-CH" sz="1200" i="1" dirty="0"/>
          </a:p>
          <a:p>
            <a:pPr>
              <a:lnSpc>
                <a:spcPct val="150000"/>
              </a:lnSpc>
            </a:pPr>
            <a:r>
              <a:rPr lang="fr-CH" sz="1400" b="1" dirty="0" err="1" smtClean="0">
                <a:solidFill>
                  <a:srgbClr val="E2007A"/>
                </a:solidFill>
              </a:rPr>
              <a:t>Anmerkung</a:t>
            </a:r>
            <a:r>
              <a:rPr lang="fr-CH" sz="1400" b="1" dirty="0" smtClean="0">
                <a:solidFill>
                  <a:srgbClr val="E2007A"/>
                </a:solidFill>
              </a:rPr>
              <a:t> | </a:t>
            </a:r>
            <a:r>
              <a:rPr lang="fr-CH" sz="1400" b="1" i="1" dirty="0" smtClean="0">
                <a:solidFill>
                  <a:srgbClr val="E2007A"/>
                </a:solidFill>
              </a:rPr>
              <a:t>Note</a:t>
            </a:r>
          </a:p>
          <a:p>
            <a:pPr lvl="1">
              <a:lnSpc>
                <a:spcPct val="150000"/>
              </a:lnSpc>
            </a:pPr>
            <a:r>
              <a:rPr lang="de-CH" sz="1400" dirty="0" smtClean="0"/>
              <a:t>Die </a:t>
            </a:r>
            <a:r>
              <a:rPr lang="de-CH" sz="1400" dirty="0"/>
              <a:t>englische Version des Lexikons ist nur in der ersten Auflage der gedruckten Version verfügbar.</a:t>
            </a:r>
            <a:r>
              <a:rPr lang="fr-CH" sz="1400" dirty="0" smtClean="0"/>
              <a:t> | </a:t>
            </a:r>
            <a:r>
              <a:rPr lang="fr-CH" sz="1400" i="1" dirty="0" smtClean="0"/>
              <a:t>En version imprimée, le lexique version anglaise est uniquement disponible dans sa première édition.</a:t>
            </a:r>
            <a:endParaRPr lang="fr-CH" sz="1400" i="1" dirty="0"/>
          </a:p>
          <a:p>
            <a:pPr marL="0" indent="0">
              <a:buNone/>
            </a:pPr>
            <a:endParaRPr lang="fr-CH" i="1" dirty="0" smtClean="0"/>
          </a:p>
          <a:p>
            <a:pPr marL="0" indent="0">
              <a:buNone/>
            </a:pPr>
            <a:endParaRPr lang="fr-CH" i="1" dirty="0"/>
          </a:p>
          <a:p>
            <a:pPr marL="0" indent="0">
              <a:buNone/>
            </a:pPr>
            <a:endParaRPr lang="de-CH" i="1" dirty="0"/>
          </a:p>
        </p:txBody>
      </p:sp>
      <p:sp>
        <p:nvSpPr>
          <p:cNvPr id="4" name="Espace réservé du numéro de diapositive 3"/>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5CA3049-888F-4F15-9140-0AEEA7C10431}" type="slidenum">
              <a:rPr kumimoji="0" lang="de-CH" sz="900" b="0" i="0" u="none" strike="noStrike" kern="1200" cap="none" spc="0" normalizeH="0" baseline="0" noProof="0" smtClean="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de-CH" sz="1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Rechteck 4"/>
          <p:cNvSpPr/>
          <p:nvPr/>
        </p:nvSpPr>
        <p:spPr>
          <a:xfrm>
            <a:off x="416496" y="3573016"/>
            <a:ext cx="7761312" cy="1200329"/>
          </a:xfrm>
          <a:prstGeom prst="rect">
            <a:avLst/>
          </a:prstGeom>
        </p:spPr>
        <p:txBody>
          <a:bodyPr wrap="square">
            <a:spAutoFit/>
          </a:bodyPr>
          <a:lstStyle/>
          <a:p>
            <a:pPr marL="800100" lvl="2" algn="l">
              <a:lnSpc>
                <a:spcPct val="150000"/>
              </a:lnSpc>
              <a:spcBef>
                <a:spcPct val="20000"/>
              </a:spcBef>
            </a:pPr>
            <a:r>
              <a:rPr lang="fr-FR" sz="1200" dirty="0" err="1">
                <a:solidFill>
                  <a:schemeClr val="tx1"/>
                </a:solidFill>
                <a:latin typeface="Arial" panose="020B0604020202020204" pitchFamily="34" charset="0"/>
                <a:cs typeface="Arial" panose="020B0604020202020204" pitchFamily="34" charset="0"/>
              </a:rPr>
              <a:t>Englisch</a:t>
            </a:r>
            <a:r>
              <a:rPr lang="fr-FR" sz="1200" dirty="0">
                <a:solidFill>
                  <a:schemeClr val="tx1"/>
                </a:solidFill>
                <a:latin typeface="Arial" panose="020B0604020202020204" pitchFamily="34" charset="0"/>
                <a:cs typeface="Arial" panose="020B0604020202020204" pitchFamily="34" charset="0"/>
              </a:rPr>
              <a:t>: 	1. </a:t>
            </a:r>
            <a:r>
              <a:rPr lang="fr-FR" sz="1200" dirty="0" err="1">
                <a:solidFill>
                  <a:schemeClr val="tx1"/>
                </a:solidFill>
                <a:latin typeface="Arial" panose="020B0604020202020204" pitchFamily="34" charset="0"/>
                <a:cs typeface="Arial" panose="020B0604020202020204" pitchFamily="34" charset="0"/>
              </a:rPr>
              <a:t>Auflage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von</a:t>
            </a:r>
            <a:r>
              <a:rPr lang="fr-FR" sz="1200" dirty="0">
                <a:solidFill>
                  <a:schemeClr val="tx1"/>
                </a:solidFill>
                <a:latin typeface="Arial" panose="020B0604020202020204" pitchFamily="34" charset="0"/>
                <a:cs typeface="Arial" panose="020B0604020202020204" pitchFamily="34" charset="0"/>
              </a:rPr>
              <a:t> 2014</a:t>
            </a:r>
            <a:br>
              <a:rPr lang="fr-FR" sz="1200" dirty="0">
                <a:solidFill>
                  <a:schemeClr val="tx1"/>
                </a:solidFill>
                <a:latin typeface="Arial" panose="020B0604020202020204" pitchFamily="34" charset="0"/>
                <a:cs typeface="Arial" panose="020B0604020202020204" pitchFamily="34" charset="0"/>
              </a:rPr>
            </a:br>
            <a:r>
              <a:rPr lang="fr-FR" sz="1200" dirty="0" err="1">
                <a:solidFill>
                  <a:schemeClr val="tx1"/>
                </a:solidFill>
                <a:latin typeface="Arial" panose="020B0604020202020204" pitchFamily="34" charset="0"/>
                <a:cs typeface="Arial" panose="020B0604020202020204" pitchFamily="34" charset="0"/>
              </a:rPr>
              <a:t>Italienisch</a:t>
            </a:r>
            <a:r>
              <a:rPr lang="fr-FR" sz="1200" dirty="0">
                <a:solidFill>
                  <a:schemeClr val="tx1"/>
                </a:solidFill>
                <a:latin typeface="Arial" panose="020B0604020202020204" pitchFamily="34" charset="0"/>
                <a:cs typeface="Arial" panose="020B0604020202020204" pitchFamily="34" charset="0"/>
              </a:rPr>
              <a:t>:	4. </a:t>
            </a:r>
            <a:r>
              <a:rPr lang="fr-FR" sz="1200" dirty="0" err="1">
                <a:solidFill>
                  <a:schemeClr val="tx1"/>
                </a:solidFill>
                <a:latin typeface="Arial" panose="020B0604020202020204" pitchFamily="34" charset="0"/>
                <a:cs typeface="Arial" panose="020B0604020202020204" pitchFamily="34" charset="0"/>
              </a:rPr>
              <a:t>überarbeitete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Auflage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von</a:t>
            </a:r>
            <a:r>
              <a:rPr lang="fr-FR" sz="1200" dirty="0">
                <a:solidFill>
                  <a:schemeClr val="tx1"/>
                </a:solidFill>
                <a:latin typeface="Arial" panose="020B0604020202020204" pitchFamily="34" charset="0"/>
                <a:cs typeface="Arial" panose="020B0604020202020204" pitchFamily="34" charset="0"/>
              </a:rPr>
              <a:t> 2019</a:t>
            </a:r>
            <a:br>
              <a:rPr lang="fr-FR" sz="1200" dirty="0">
                <a:solidFill>
                  <a:schemeClr val="tx1"/>
                </a:solidFill>
                <a:latin typeface="Arial" panose="020B0604020202020204" pitchFamily="34" charset="0"/>
                <a:cs typeface="Arial" panose="020B0604020202020204" pitchFamily="34" charset="0"/>
              </a:rPr>
            </a:br>
            <a:r>
              <a:rPr lang="fr-FR" sz="1200" dirty="0" err="1">
                <a:solidFill>
                  <a:schemeClr val="tx1"/>
                </a:solidFill>
                <a:latin typeface="Arial" panose="020B0604020202020204" pitchFamily="34" charset="0"/>
                <a:cs typeface="Arial" panose="020B0604020202020204" pitchFamily="34" charset="0"/>
              </a:rPr>
              <a:t>Französisch</a:t>
            </a:r>
            <a:r>
              <a:rPr lang="fr-FR" sz="1200" dirty="0">
                <a:solidFill>
                  <a:schemeClr val="tx1"/>
                </a:solidFill>
                <a:latin typeface="Arial" panose="020B0604020202020204" pitchFamily="34" charset="0"/>
                <a:cs typeface="Arial" panose="020B0604020202020204" pitchFamily="34" charset="0"/>
              </a:rPr>
              <a:t>: 	5. </a:t>
            </a:r>
            <a:r>
              <a:rPr lang="fr-FR" sz="1200" dirty="0" err="1">
                <a:solidFill>
                  <a:schemeClr val="tx1"/>
                </a:solidFill>
                <a:latin typeface="Arial" panose="020B0604020202020204" pitchFamily="34" charset="0"/>
                <a:cs typeface="Arial" panose="020B0604020202020204" pitchFamily="34" charset="0"/>
              </a:rPr>
              <a:t>überarbeitete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Auflage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von</a:t>
            </a:r>
            <a:r>
              <a:rPr lang="fr-FR" sz="1200" dirty="0">
                <a:solidFill>
                  <a:schemeClr val="tx1"/>
                </a:solidFill>
                <a:latin typeface="Arial" panose="020B0604020202020204" pitchFamily="34" charset="0"/>
                <a:cs typeface="Arial" panose="020B0604020202020204" pitchFamily="34" charset="0"/>
              </a:rPr>
              <a:t> 2019 </a:t>
            </a:r>
            <a:br>
              <a:rPr lang="fr-FR" sz="1200" dirty="0">
                <a:solidFill>
                  <a:schemeClr val="tx1"/>
                </a:solidFill>
                <a:latin typeface="Arial" panose="020B0604020202020204" pitchFamily="34" charset="0"/>
                <a:cs typeface="Arial" panose="020B0604020202020204" pitchFamily="34" charset="0"/>
              </a:rPr>
            </a:br>
            <a:r>
              <a:rPr lang="fr-FR" sz="1200" dirty="0">
                <a:solidFill>
                  <a:schemeClr val="tx1"/>
                </a:solidFill>
                <a:latin typeface="Arial" panose="020B0604020202020204" pitchFamily="34" charset="0"/>
                <a:cs typeface="Arial" panose="020B0604020202020204" pitchFamily="34" charset="0"/>
              </a:rPr>
              <a:t>Deutsch: 	5. </a:t>
            </a:r>
            <a:r>
              <a:rPr lang="fr-FR" sz="1200" dirty="0" err="1">
                <a:solidFill>
                  <a:schemeClr val="tx1"/>
                </a:solidFill>
                <a:latin typeface="Arial" panose="020B0604020202020204" pitchFamily="34" charset="0"/>
                <a:cs typeface="Arial" panose="020B0604020202020204" pitchFamily="34" charset="0"/>
              </a:rPr>
              <a:t>überarbeitete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Auflage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von</a:t>
            </a:r>
            <a:r>
              <a:rPr lang="fr-FR" sz="1200" dirty="0">
                <a:solidFill>
                  <a:schemeClr val="tx1"/>
                </a:solidFill>
                <a:latin typeface="Arial" panose="020B0604020202020204" pitchFamily="34" charset="0"/>
                <a:cs typeface="Arial" panose="020B0604020202020204" pitchFamily="34" charset="0"/>
              </a:rPr>
              <a:t> 2019</a:t>
            </a:r>
            <a:endParaRPr lang="fr-CH"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6233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Lexikon</a:t>
            </a:r>
            <a:r>
              <a:rPr lang="fr-CH" dirty="0"/>
              <a:t> Online </a:t>
            </a:r>
            <a:r>
              <a:rPr lang="fr-CH" dirty="0" smtClean="0"/>
              <a:t>| </a:t>
            </a:r>
            <a:r>
              <a:rPr lang="fr-CH" i="1" dirty="0"/>
              <a:t>L</a:t>
            </a:r>
            <a:r>
              <a:rPr lang="fr-CH" i="1" dirty="0" smtClean="0"/>
              <a:t>exique en ligne</a:t>
            </a:r>
            <a:endParaRPr lang="de-CH" i="1" dirty="0"/>
          </a:p>
        </p:txBody>
      </p:sp>
      <p:sp>
        <p:nvSpPr>
          <p:cNvPr id="3" name="Espace réservé du contenu 2"/>
          <p:cNvSpPr>
            <a:spLocks noGrp="1"/>
          </p:cNvSpPr>
          <p:nvPr>
            <p:ph idx="1"/>
          </p:nvPr>
        </p:nvSpPr>
        <p:spPr>
          <a:xfrm>
            <a:off x="676612" y="1772816"/>
            <a:ext cx="8513763" cy="3954760"/>
          </a:xfrm>
        </p:spPr>
        <p:txBody>
          <a:bodyPr/>
          <a:lstStyle/>
          <a:p>
            <a:r>
              <a:rPr lang="fr-CH" sz="1400" dirty="0" err="1" smtClean="0"/>
              <a:t>Kostenlos</a:t>
            </a:r>
            <a:r>
              <a:rPr lang="fr-CH" sz="1400" dirty="0" smtClean="0"/>
              <a:t> </a:t>
            </a:r>
            <a:r>
              <a:rPr lang="fr-CH" sz="1400" dirty="0" err="1" smtClean="0"/>
              <a:t>und</a:t>
            </a:r>
            <a:r>
              <a:rPr lang="fr-CH" sz="1400" dirty="0" smtClean="0"/>
              <a:t> in </a:t>
            </a:r>
            <a:r>
              <a:rPr lang="fr-CH" sz="1400" dirty="0" err="1" smtClean="0"/>
              <a:t>vier</a:t>
            </a:r>
            <a:r>
              <a:rPr lang="fr-CH" sz="1400" dirty="0" smtClean="0"/>
              <a:t> </a:t>
            </a:r>
            <a:r>
              <a:rPr lang="fr-CH" sz="1400" dirty="0" err="1" smtClean="0"/>
              <a:t>Sprachen</a:t>
            </a:r>
            <a:r>
              <a:rPr lang="fr-CH" sz="1400" dirty="0" smtClean="0"/>
              <a:t> </a:t>
            </a:r>
            <a:r>
              <a:rPr lang="fr-CH" sz="1400" dirty="0" err="1" smtClean="0"/>
              <a:t>verfügbar</a:t>
            </a:r>
            <a:r>
              <a:rPr lang="fr-CH" sz="1400" dirty="0" smtClean="0"/>
              <a:t> </a:t>
            </a:r>
            <a:r>
              <a:rPr lang="fr-CH" sz="1400" dirty="0" err="1" smtClean="0"/>
              <a:t>unter</a:t>
            </a:r>
            <a:r>
              <a:rPr lang="fr-CH" sz="1400" dirty="0" smtClean="0"/>
              <a:t> </a:t>
            </a:r>
            <a:r>
              <a:rPr lang="fr-CH" sz="1400" dirty="0" smtClean="0">
                <a:hlinkClick r:id="rId2"/>
              </a:rPr>
              <a:t>lex.berufsbildung.ch</a:t>
            </a:r>
            <a:r>
              <a:rPr lang="fr-CH" sz="1400" dirty="0"/>
              <a:t/>
            </a:r>
            <a:br>
              <a:rPr lang="fr-CH" sz="1400" dirty="0"/>
            </a:br>
            <a:r>
              <a:rPr lang="fr-CH" sz="1400" i="1" dirty="0" smtClean="0"/>
              <a:t>Disponible dans les 4 langues et gratuitement sur </a:t>
            </a:r>
            <a:r>
              <a:rPr lang="de-CH" sz="1400" i="1" dirty="0" smtClean="0">
                <a:hlinkClick r:id="rId3"/>
              </a:rPr>
              <a:t>lex.formationprof.ch</a:t>
            </a:r>
            <a:r>
              <a:rPr lang="fr-CH" sz="1400" i="1" dirty="0" smtClean="0"/>
              <a:t/>
            </a:r>
            <a:br>
              <a:rPr lang="fr-CH" sz="1400" i="1" dirty="0" smtClean="0"/>
            </a:br>
            <a:endParaRPr lang="fr-CH" sz="1400" i="1" dirty="0" smtClean="0"/>
          </a:p>
          <a:p>
            <a:endParaRPr lang="fr-CH" sz="1400" i="1" dirty="0"/>
          </a:p>
          <a:p>
            <a:endParaRPr lang="fr-CH" sz="1400" i="1" dirty="0" smtClean="0"/>
          </a:p>
          <a:p>
            <a:endParaRPr lang="fr-CH" sz="1400" i="1" dirty="0" smtClean="0"/>
          </a:p>
          <a:p>
            <a:endParaRPr lang="fr-CH" sz="1400" i="1" dirty="0"/>
          </a:p>
          <a:p>
            <a:endParaRPr lang="fr-CH" sz="1400" i="1" dirty="0"/>
          </a:p>
          <a:p>
            <a:endParaRPr lang="fr-CH" sz="1400" i="1" dirty="0" smtClean="0"/>
          </a:p>
          <a:p>
            <a:pPr marL="0" indent="0">
              <a:buNone/>
            </a:pPr>
            <a:endParaRPr lang="fr-CH" sz="1400" i="1" dirty="0"/>
          </a:p>
          <a:p>
            <a:r>
              <a:rPr lang="fr-CH" sz="1400" b="1" dirty="0" err="1" smtClean="0">
                <a:solidFill>
                  <a:srgbClr val="E2007A"/>
                </a:solidFill>
              </a:rPr>
              <a:t>Anmerkung</a:t>
            </a:r>
            <a:r>
              <a:rPr lang="fr-CH" sz="1400" b="1" dirty="0" smtClean="0">
                <a:solidFill>
                  <a:srgbClr val="E2007A"/>
                </a:solidFill>
              </a:rPr>
              <a:t> | </a:t>
            </a:r>
            <a:r>
              <a:rPr lang="fr-CH" sz="1400" b="1" i="1" dirty="0" smtClean="0">
                <a:solidFill>
                  <a:srgbClr val="E2007A"/>
                </a:solidFill>
              </a:rPr>
              <a:t>Note</a:t>
            </a:r>
          </a:p>
          <a:p>
            <a:pPr>
              <a:buFont typeface="Symbol" panose="05050102010706020507" pitchFamily="18" charset="2"/>
              <a:buChar char="-"/>
            </a:pPr>
            <a:r>
              <a:rPr lang="fr-CH" sz="1400" dirty="0"/>
              <a:t>Online </a:t>
            </a:r>
            <a:r>
              <a:rPr lang="fr-CH" sz="1400" dirty="0" err="1" smtClean="0"/>
              <a:t>ist</a:t>
            </a:r>
            <a:r>
              <a:rPr lang="fr-CH" sz="1400" dirty="0" smtClean="0"/>
              <a:t> </a:t>
            </a:r>
            <a:r>
              <a:rPr lang="fr-CH" sz="1400" dirty="0" err="1" smtClean="0"/>
              <a:t>das</a:t>
            </a:r>
            <a:r>
              <a:rPr lang="fr-CH" sz="1400" dirty="0" smtClean="0"/>
              <a:t> </a:t>
            </a:r>
            <a:r>
              <a:rPr lang="fr-CH" sz="1400" dirty="0" err="1" smtClean="0"/>
              <a:t>englische</a:t>
            </a:r>
            <a:r>
              <a:rPr lang="fr-CH" sz="1400" dirty="0" smtClean="0"/>
              <a:t> </a:t>
            </a:r>
            <a:r>
              <a:rPr lang="fr-CH" sz="1400" dirty="0" err="1" smtClean="0"/>
              <a:t>Lexikon</a:t>
            </a:r>
            <a:r>
              <a:rPr lang="fr-CH" sz="1400" dirty="0" smtClean="0"/>
              <a:t> in </a:t>
            </a:r>
            <a:r>
              <a:rPr lang="fr-CH" sz="1400" dirty="0" err="1" smtClean="0"/>
              <a:t>überarbeteter</a:t>
            </a:r>
            <a:r>
              <a:rPr lang="fr-CH" sz="1400" dirty="0" smtClean="0"/>
              <a:t> Version </a:t>
            </a:r>
            <a:r>
              <a:rPr lang="fr-CH" sz="1400" dirty="0" err="1" smtClean="0"/>
              <a:t>verfügbar</a:t>
            </a:r>
            <a:r>
              <a:rPr lang="fr-CH" sz="1400" dirty="0" smtClean="0"/>
              <a:t> | </a:t>
            </a:r>
            <a:br>
              <a:rPr lang="fr-CH" sz="1400" dirty="0" smtClean="0"/>
            </a:br>
            <a:r>
              <a:rPr lang="fr-CH" sz="1400" i="1" dirty="0" smtClean="0"/>
              <a:t>En ligne, le lexique version anglaise est disponible dans sa version révisée</a:t>
            </a:r>
          </a:p>
          <a:p>
            <a:pPr marL="0" indent="0">
              <a:buNone/>
            </a:pPr>
            <a:endParaRPr lang="fr-CH" sz="1400" i="1" dirty="0"/>
          </a:p>
          <a:p>
            <a:pPr marL="0" indent="0">
              <a:buNone/>
            </a:pPr>
            <a:endParaRPr lang="fr-CH" i="1" dirty="0" smtClean="0"/>
          </a:p>
          <a:p>
            <a:pPr marL="0" indent="0">
              <a:buNone/>
            </a:pPr>
            <a:endParaRPr lang="fr-CH" i="1" dirty="0"/>
          </a:p>
          <a:p>
            <a:pPr marL="0" indent="0">
              <a:buNone/>
            </a:pPr>
            <a:endParaRPr lang="de-CH" i="1" dirty="0"/>
          </a:p>
        </p:txBody>
      </p:sp>
      <p:sp>
        <p:nvSpPr>
          <p:cNvPr id="4" name="Espace réservé du numéro de diapositive 3"/>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5CA3049-888F-4F15-9140-0AEEA7C10431}" type="slidenum">
              <a:rPr kumimoji="0" lang="de-CH" sz="900" b="0" i="0" u="none" strike="noStrike" kern="1200" cap="none" spc="0" normalizeH="0" baseline="0" noProof="0" smtClean="0">
                <a:ln>
                  <a:noFill/>
                </a:ln>
                <a:solidFill>
                  <a:srgbClr val="000000"/>
                </a:solidFill>
                <a:effectLst/>
                <a:uLnTx/>
                <a:uFillTx/>
                <a:latin typeface="FranklinGothic No.2"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de-CH" sz="1400" b="0" i="0" u="none" strike="noStrike" kern="1200" cap="none" spc="0" normalizeH="0" baseline="0" noProof="0">
              <a:ln>
                <a:noFill/>
              </a:ln>
              <a:solidFill>
                <a:srgbClr val="000000"/>
              </a:solidFill>
              <a:effectLst/>
              <a:uLnTx/>
              <a:uFillTx/>
              <a:latin typeface="Times" charset="0"/>
              <a:ea typeface="+mn-ea"/>
              <a:cs typeface="+mn-cs"/>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2109" y="2708920"/>
            <a:ext cx="3702768" cy="2559164"/>
          </a:xfrm>
          <a:prstGeom prst="rect">
            <a:avLst/>
          </a:prstGeom>
        </p:spPr>
      </p:pic>
    </p:spTree>
    <p:extLst>
      <p:ext uri="{BB962C8B-B14F-4D97-AF65-F5344CB8AC3E}">
        <p14:creationId xmlns:p14="http://schemas.microsoft.com/office/powerpoint/2010/main" val="31489470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EA4931DB-7AE0-45E1-BAE5-9D7EA42D7C4E}" type="slidenum">
              <a:rPr lang="de-CH"/>
              <a:pPr/>
              <a:t>9</a:t>
            </a:fld>
            <a:endParaRPr lang="de-CH" sz="1400">
              <a:latin typeface="Times" pitchFamily="18" charset="0"/>
            </a:endParaRPr>
          </a:p>
        </p:txBody>
      </p:sp>
      <p:pic>
        <p:nvPicPr>
          <p:cNvPr id="791554" name="Picture 2" descr="P:\Centre_doc_osp\000 SDBB - CSFO\MODELES\Logo\SDBB Oben.jpg"/>
          <p:cNvPicPr>
            <a:picLocks noChangeAspect="1" noChangeArrowheads="1"/>
          </p:cNvPicPr>
          <p:nvPr/>
        </p:nvPicPr>
        <p:blipFill>
          <a:blip r:embed="rId2" cstate="print">
            <a:clrChange>
              <a:clrFrom>
                <a:srgbClr val="FFFFFF"/>
              </a:clrFrom>
              <a:clrTo>
                <a:srgbClr val="FFFFFF">
                  <a:alpha val="0"/>
                </a:srgbClr>
              </a:clrTo>
            </a:clrChange>
          </a:blip>
          <a:srcRect l="10327" t="30151"/>
          <a:stretch>
            <a:fillRect/>
          </a:stretch>
        </p:blipFill>
        <p:spPr bwMode="auto">
          <a:xfrm>
            <a:off x="2667000" y="2514600"/>
            <a:ext cx="4495800" cy="1200150"/>
          </a:xfrm>
          <a:prstGeom prst="rect">
            <a:avLst/>
          </a:prstGeom>
          <a:noFill/>
        </p:spPr>
      </p:pic>
    </p:spTree>
    <p:extLst>
      <p:ext uri="{BB962C8B-B14F-4D97-AF65-F5344CB8AC3E}">
        <p14:creationId xmlns:p14="http://schemas.microsoft.com/office/powerpoint/2010/main" val="75677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791554"/>
                                        </p:tgtEl>
                                        <p:attrNameLst>
                                          <p:attrName>style.visibility</p:attrName>
                                        </p:attrNameLst>
                                      </p:cBhvr>
                                      <p:to>
                                        <p:strVal val="visible"/>
                                      </p:to>
                                    </p:set>
                                    <p:anim calcmode="lin" valueType="num">
                                      <p:cBhvr>
                                        <p:cTn id="7" dur="5000" fill="hold"/>
                                        <p:tgtEl>
                                          <p:spTgt spid="791554"/>
                                        </p:tgtEl>
                                        <p:attrNameLst>
                                          <p:attrName>ppt_w</p:attrName>
                                        </p:attrNameLst>
                                      </p:cBhvr>
                                      <p:tavLst>
                                        <p:tav tm="0" fmla="#ppt_w*sin(2.5*pi*$)">
                                          <p:val>
                                            <p:fltVal val="0"/>
                                          </p:val>
                                        </p:tav>
                                        <p:tav tm="100000">
                                          <p:val>
                                            <p:fltVal val="1"/>
                                          </p:val>
                                        </p:tav>
                                      </p:tavLst>
                                    </p:anim>
                                    <p:anim calcmode="lin" valueType="num">
                                      <p:cBhvr>
                                        <p:cTn id="8" dur="5000" fill="hold"/>
                                        <p:tgtEl>
                                          <p:spTgt spid="7915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DBB Präsentation">
  <a:themeElements>
    <a:clrScheme name="">
      <a:dk1>
        <a:srgbClr val="000000"/>
      </a:dk1>
      <a:lt1>
        <a:srgbClr val="FFFFFF"/>
      </a:lt1>
      <a:dk2>
        <a:srgbClr val="CC0000"/>
      </a:dk2>
      <a:lt2>
        <a:srgbClr val="B2B2B2"/>
      </a:lt2>
      <a:accent1>
        <a:srgbClr val="3333FF"/>
      </a:accent1>
      <a:accent2>
        <a:srgbClr val="008080"/>
      </a:accent2>
      <a:accent3>
        <a:srgbClr val="FFFFFF"/>
      </a:accent3>
      <a:accent4>
        <a:srgbClr val="000000"/>
      </a:accent4>
      <a:accent5>
        <a:srgbClr val="ADADFF"/>
      </a:accent5>
      <a:accent6>
        <a:srgbClr val="007373"/>
      </a:accent6>
      <a:hlink>
        <a:srgbClr val="CC0000"/>
      </a:hlink>
      <a:folHlink>
        <a:srgbClr val="3366FF"/>
      </a:folHlink>
    </a:clrScheme>
    <a:fontScheme name="SDBB_PPT_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0000"/>
          </a:srgbClr>
        </a:solidFill>
        <a:ln w="28575" cap="flat" cmpd="sng" algn="ctr">
          <a:solidFill>
            <a:srgbClr val="FFFF00"/>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FFFF00">
            <a:alpha val="50000"/>
          </a:srgbClr>
        </a:solidFill>
        <a:ln w="28575" cap="flat" cmpd="sng" algn="ctr">
          <a:solidFill>
            <a:srgbClr val="FFFF00"/>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rgbClr val="000066"/>
            </a:solidFill>
            <a:effectLst/>
            <a:latin typeface="Arial" charset="0"/>
          </a:defRPr>
        </a:defPPr>
      </a:lstStyle>
    </a:lnDef>
  </a:objectDefaults>
  <a:extraClrSchemeLst>
    <a:extraClrScheme>
      <a:clrScheme name="SDBB_PPT_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DBB_PPT_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DBB_PPT_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DBB_PPT_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DBB_PPT_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DBB_PPT_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DBB_PPT_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DBB_PPT_07">
  <a:themeElements>
    <a:clrScheme name="">
      <a:dk1>
        <a:srgbClr val="000000"/>
      </a:dk1>
      <a:lt1>
        <a:srgbClr val="FFFFFF"/>
      </a:lt1>
      <a:dk2>
        <a:srgbClr val="CC0000"/>
      </a:dk2>
      <a:lt2>
        <a:srgbClr val="B2B2B2"/>
      </a:lt2>
      <a:accent1>
        <a:srgbClr val="3333FF"/>
      </a:accent1>
      <a:accent2>
        <a:srgbClr val="008080"/>
      </a:accent2>
      <a:accent3>
        <a:srgbClr val="FFFFFF"/>
      </a:accent3>
      <a:accent4>
        <a:srgbClr val="000000"/>
      </a:accent4>
      <a:accent5>
        <a:srgbClr val="ADADFF"/>
      </a:accent5>
      <a:accent6>
        <a:srgbClr val="007373"/>
      </a:accent6>
      <a:hlink>
        <a:srgbClr val="CC0000"/>
      </a:hlink>
      <a:folHlink>
        <a:srgbClr val="3366FF"/>
      </a:folHlink>
    </a:clrScheme>
    <a:fontScheme name="SDBB_PPT_0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0000"/>
          </a:srgbClr>
        </a:solidFill>
        <a:ln w="28575" cap="flat" cmpd="sng" algn="ctr">
          <a:solidFill>
            <a:srgbClr val="FFFF00"/>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FFFF00">
            <a:alpha val="50000"/>
          </a:srgbClr>
        </a:solidFill>
        <a:ln w="28575" cap="flat" cmpd="sng" algn="ctr">
          <a:solidFill>
            <a:srgbClr val="FFFF00"/>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rgbClr val="000066"/>
            </a:solidFill>
            <a:effectLst/>
            <a:latin typeface="Arial" charset="0"/>
          </a:defRPr>
        </a:defPPr>
      </a:lstStyle>
    </a:lnDef>
  </a:objectDefaults>
  <a:extraClrSchemeLst>
    <a:extraClrScheme>
      <a:clrScheme name="SDBB_PPT_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DBB_PPT_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DBB_PPT_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DBB_PPT_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DBB_PPT_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DBB_PPT_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DBB_PPT_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SDBB Präsentation</Template>
  <TotalTime>0</TotalTime>
  <Words>943</Words>
  <Application>Microsoft Office PowerPoint</Application>
  <PresentationFormat>Format A4 (210 x 297 mm)</PresentationFormat>
  <Paragraphs>69</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9</vt:i4>
      </vt:variant>
    </vt:vector>
  </HeadingPairs>
  <TitlesOfParts>
    <vt:vector size="16" baseType="lpstr">
      <vt:lpstr>Arial</vt:lpstr>
      <vt:lpstr>FranklinGothic No.2</vt:lpstr>
      <vt:lpstr>Symbol</vt:lpstr>
      <vt:lpstr>Times</vt:lpstr>
      <vt:lpstr>Times New Roman</vt:lpstr>
      <vt:lpstr>SDBB Präsentation</vt:lpstr>
      <vt:lpstr>SDBB_PPT_07</vt:lpstr>
      <vt:lpstr>Lexikon der Berufsbildung  Lexique de la formation professionnelle</vt:lpstr>
      <vt:lpstr>Présentation PowerPoint</vt:lpstr>
      <vt:lpstr>Ursprung des Lexikons | Origine du lexique</vt:lpstr>
      <vt:lpstr>Ursprung des Lexikons | Origine du lexique</vt:lpstr>
      <vt:lpstr>Erarbeitung des Lexikons | élaboration du lexique</vt:lpstr>
      <vt:lpstr>Auflagen des Lexikons | éditions du lexique</vt:lpstr>
      <vt:lpstr>Vertrieb des Lexikons im Taschenbuchformat | Distribution du lexique en format livre de poche</vt:lpstr>
      <vt:lpstr>Lexikon Online | Lexique en ligne</vt:lpstr>
      <vt:lpstr>Présentation PowerPoint</vt:lpstr>
    </vt:vector>
  </TitlesOfParts>
  <Manager>Franz-Anton Glaser</Manager>
  <Company>SDBB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Schweizerisches Dienstleistungszentrum  Berufsbildung l Berufs-, Studien- und Laufbahnberatung  Sitzung Aufsichtsrat – 24. März 2010 Séance Conseil de surveillance – 24 mars 2010</dc:title>
  <dc:creator>stb</dc:creator>
  <cp:lastModifiedBy>Wenger, Alexandra</cp:lastModifiedBy>
  <cp:revision>728</cp:revision>
  <cp:lastPrinted>2013-08-26T14:11:10Z</cp:lastPrinted>
  <dcterms:created xsi:type="dcterms:W3CDTF">2010-03-16T12:13:35Z</dcterms:created>
  <dcterms:modified xsi:type="dcterms:W3CDTF">2021-04-21T12:50:29Z</dcterms:modified>
</cp:coreProperties>
</file>